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x="12865100" cy="7239000"/>
  <p:notesSz cx="12865100" cy="7239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
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/Relationships>
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859511" cy="72329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917063" y="2371610"/>
            <a:ext cx="7030973" cy="914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1" i="0">
                <a:solidFill>
                  <a:srgbClr val="0A949E"/>
                </a:solidFill>
                <a:latin typeface="微軟正黑體"/>
                <a:cs typeface="微軟正黑體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9765" y="4053840"/>
            <a:ext cx="9005569" cy="1809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160655">
              <a:lnSpc>
                <a:spcPct val="100000"/>
              </a:lnSpc>
            </a:pPr>
            <a:fld id="{81D60167-4931-47E6-BA6A-407CBD079E47}" type="slidenum">
              <a:rPr dirty="0" spc="-1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EC6D2"/>
                </a:solidFill>
                <a:latin typeface="Microsoft YaHei"/>
                <a:cs typeface="Microsoft YaHe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EC6D2"/>
                </a:solidFill>
                <a:latin typeface="標楷體"/>
                <a:cs typeface="標楷體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160655">
              <a:lnSpc>
                <a:spcPct val="100000"/>
              </a:lnSpc>
            </a:pPr>
            <a:fld id="{81D60167-4931-47E6-BA6A-407CBD079E47}" type="slidenum">
              <a:rPr dirty="0" spc="-1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EC6D2"/>
                </a:solidFill>
                <a:latin typeface="Microsoft YaHei"/>
                <a:cs typeface="Microsoft YaHe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43255" y="1664970"/>
            <a:ext cx="5596318" cy="4777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625526" y="1664970"/>
            <a:ext cx="5596318" cy="4777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160655">
              <a:lnSpc>
                <a:spcPct val="100000"/>
              </a:lnSpc>
            </a:pPr>
            <a:fld id="{81D60167-4931-47E6-BA6A-407CBD079E47}" type="slidenum">
              <a:rPr dirty="0" spc="-10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EC6D2"/>
                </a:solidFill>
                <a:latin typeface="Microsoft YaHei"/>
                <a:cs typeface="Microsoft YaHe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160655">
              <a:lnSpc>
                <a:spcPct val="100000"/>
              </a:lnSpc>
            </a:pPr>
            <a:fld id="{81D60167-4931-47E6-BA6A-407CBD079E47}" type="slidenum">
              <a:rPr dirty="0" spc="-10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160655">
              <a:lnSpc>
                <a:spcPct val="100000"/>
              </a:lnSpc>
            </a:pPr>
            <a:fld id="{81D60167-4931-47E6-BA6A-407CBD079E47}" type="slidenum">
              <a:rPr dirty="0" spc="-1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23" y="0"/>
            <a:ext cx="12857987" cy="723290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2976" y="446377"/>
            <a:ext cx="11979147" cy="711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0EC6D2"/>
                </a:solidFill>
                <a:latin typeface="Microsoft YaHei"/>
                <a:cs typeface="Microsoft YaHe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17240" y="3287905"/>
            <a:ext cx="7230618" cy="1492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EC6D2"/>
                </a:solidFill>
                <a:latin typeface="標楷體"/>
                <a:cs typeface="標楷體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374134" y="6732270"/>
            <a:ext cx="4116831" cy="361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43255" y="6732270"/>
            <a:ext cx="2958973" cy="361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2055093" y="6714083"/>
            <a:ext cx="355600" cy="254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160655">
              <a:lnSpc>
                <a:spcPct val="100000"/>
              </a:lnSpc>
            </a:pPr>
            <a:fld id="{81D60167-4931-47E6-BA6A-407CBD079E47}" type="slidenum">
              <a:rPr dirty="0" spc="-1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png"/><Relationship Id="rId4" Type="http://schemas.openxmlformats.org/officeDocument/2006/relationships/notesSlide" Target="../notesSlides/notesSlide1.xml"/><Relationship Id="rId5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3" Type="http://schemas.openxmlformats.org/officeDocument/2006/relationships/image" Target="../media/image24.jpg"/><Relationship Id="rId4" Type="http://schemas.openxmlformats.org/officeDocument/2006/relationships/image" Target="../media/image25.png"/><Relationship Id="rId5" Type="http://schemas.openxmlformats.org/officeDocument/2006/relationships/image" Target="../media/image26.jpg"/><Relationship Id="rId6" Type="http://schemas.openxmlformats.org/officeDocument/2006/relationships/notesSlide" Target="../notesSlides/notesSlide10.xml"/><Relationship Id="rId7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jpg"/><Relationship Id="rId3" Type="http://schemas.openxmlformats.org/officeDocument/2006/relationships/image" Target="../media/image28.jpg"/><Relationship Id="rId4" Type="http://schemas.openxmlformats.org/officeDocument/2006/relationships/notesSlide" Target="../notesSlides/notesSlide11.xml"/><Relationship Id="rId5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notesSlide" Target="../notesSlides/notesSlide12.xml"/><Relationship Id="rId9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notesSlide" Target="../notesSlides/notesSlide13.xml"/><Relationship Id="rId5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notesSlide" Target="../notesSlides/notesSlide14.xml"/><Relationship Id="rId8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notesSlide" Target="../notesSlides/notesSlide15.xml"/><Relationship Id="rId5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4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5.jpg"/><Relationship Id="rId3" Type="http://schemas.openxmlformats.org/officeDocument/2006/relationships/image" Target="../media/image46.jpg"/><Relationship Id="rId4" Type="http://schemas.openxmlformats.org/officeDocument/2006/relationships/notesSlide" Target="../notesSlides/notesSlide17.xml"/><Relationship Id="rId5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notesSlide" Target="../notesSlides/notesSlide18.xml"/><Relationship Id="rId5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g"/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7" Type="http://schemas.openxmlformats.org/officeDocument/2006/relationships/image" Target="../media/image54.png"/><Relationship Id="rId8" Type="http://schemas.openxmlformats.org/officeDocument/2006/relationships/notesSlide" Target="../notesSlides/notesSlide19.xml"/><Relationship Id="rId9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7" Type="http://schemas.openxmlformats.org/officeDocument/2006/relationships/image" Target="../media/image60.png"/><Relationship Id="rId8" Type="http://schemas.openxmlformats.org/officeDocument/2006/relationships/image" Target="../media/image61.png"/><Relationship Id="rId9" Type="http://schemas.openxmlformats.org/officeDocument/2006/relationships/image" Target="../media/image62.png"/><Relationship Id="rId10" Type="http://schemas.openxmlformats.org/officeDocument/2006/relationships/image" Target="../media/image63.png"/><Relationship Id="rId11" Type="http://schemas.openxmlformats.org/officeDocument/2006/relationships/image" Target="../media/image64.jpg"/><Relationship Id="rId12" Type="http://schemas.openxmlformats.org/officeDocument/2006/relationships/image" Target="../media/image65.png"/><Relationship Id="rId13" Type="http://schemas.openxmlformats.org/officeDocument/2006/relationships/image" Target="../media/image66.png"/><Relationship Id="rId14" Type="http://schemas.openxmlformats.org/officeDocument/2006/relationships/image" Target="../media/image67.png"/><Relationship Id="rId15" Type="http://schemas.openxmlformats.org/officeDocument/2006/relationships/notesSlide" Target="../notesSlides/notesSlide20.xml"/><Relationship Id="rId16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7" Type="http://schemas.openxmlformats.org/officeDocument/2006/relationships/image" Target="../media/image73.png"/><Relationship Id="rId8" Type="http://schemas.openxmlformats.org/officeDocument/2006/relationships/image" Target="../media/image74.png"/><Relationship Id="rId9" Type="http://schemas.openxmlformats.org/officeDocument/2006/relationships/image" Target="../media/image75.png"/><Relationship Id="rId10" Type="http://schemas.openxmlformats.org/officeDocument/2006/relationships/image" Target="../media/image76.png"/><Relationship Id="rId11" Type="http://schemas.openxmlformats.org/officeDocument/2006/relationships/image" Target="../media/image77.png"/><Relationship Id="rId12" Type="http://schemas.openxmlformats.org/officeDocument/2006/relationships/image" Target="../media/image78.png"/><Relationship Id="rId13" Type="http://schemas.openxmlformats.org/officeDocument/2006/relationships/notesSlide" Target="../notesSlides/notesSlide21.xml"/><Relationship Id="rId14" Type="http://schemas.openxmlformats.org/officeDocument/2006/relationships/slide" Target="slide2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9.png"/><Relationship Id="rId3" Type="http://schemas.openxmlformats.org/officeDocument/2006/relationships/image" Target="../media/image80.png"/><Relationship Id="rId4" Type="http://schemas.openxmlformats.org/officeDocument/2006/relationships/image" Target="../media/image81.png"/><Relationship Id="rId5" Type="http://schemas.openxmlformats.org/officeDocument/2006/relationships/notesSlide" Target="../notesSlides/notesSlide22.xml"/><Relationship Id="rId6" Type="http://schemas.openxmlformats.org/officeDocument/2006/relationships/slide" Target="slide2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png"/><Relationship Id="rId3" Type="http://schemas.openxmlformats.org/officeDocument/2006/relationships/image" Target="../media/image83.png"/><Relationship Id="rId4" Type="http://schemas.openxmlformats.org/officeDocument/2006/relationships/image" Target="../media/image84.png"/><Relationship Id="rId5" Type="http://schemas.openxmlformats.org/officeDocument/2006/relationships/image" Target="../media/image85.png"/><Relationship Id="rId6" Type="http://schemas.openxmlformats.org/officeDocument/2006/relationships/image" Target="../media/image86.png"/><Relationship Id="rId7" Type="http://schemas.openxmlformats.org/officeDocument/2006/relationships/notesSlide" Target="../notesSlides/notesSlide23.xml"/><Relationship Id="rId8" Type="http://schemas.openxmlformats.org/officeDocument/2006/relationships/slide" Target="slide23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7.png"/><Relationship Id="rId3" Type="http://schemas.openxmlformats.org/officeDocument/2006/relationships/notesSlide" Target="../notesSlides/notesSlide24.xml"/><Relationship Id="rId4" Type="http://schemas.openxmlformats.org/officeDocument/2006/relationships/slide" Target="slide24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notesSlide" Target="../notesSlides/notesSlide3.xml"/><Relationship Id="rId5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9.jpg"/><Relationship Id="rId4" Type="http://schemas.openxmlformats.org/officeDocument/2006/relationships/image" Target="../media/image10.png"/><Relationship Id="rId5" Type="http://schemas.openxmlformats.org/officeDocument/2006/relationships/notesSlide" Target="../notesSlides/notesSlide4.xml"/><Relationship Id="rId6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notesSlide" Target="../notesSlides/notesSlide5.xml"/><Relationship Id="rId6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notesSlide" Target="../notesSlides/notesSlide6.xml"/><Relationship Id="rId5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notesSlide" Target="../notesSlides/notesSlide8.xml"/><Relationship Id="rId5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notesSlide" Target="../notesSlides/notesSlide9.xml"/><Relationship Id="rId7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847320" cy="71948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44420" y="2079664"/>
            <a:ext cx="9170035" cy="762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195"/>
              </a:lnSpc>
            </a:pPr>
            <a:r>
              <a:rPr dirty="0" sz="6000" spc="-30" b="1">
                <a:solidFill>
                  <a:srgbClr val="0A949E"/>
                </a:solidFill>
                <a:latin typeface="標楷體"/>
                <a:cs typeface="標楷體"/>
              </a:rPr>
              <a:t>201</a:t>
            </a:r>
            <a:r>
              <a:rPr dirty="0" sz="6000" spc="-35" b="1">
                <a:solidFill>
                  <a:srgbClr val="0A949E"/>
                </a:solidFill>
                <a:latin typeface="標楷體"/>
                <a:cs typeface="標楷體"/>
              </a:rPr>
              <a:t>9</a:t>
            </a:r>
            <a:r>
              <a:rPr dirty="0" sz="6000" spc="-60" b="1">
                <a:solidFill>
                  <a:srgbClr val="0A949E"/>
                </a:solidFill>
                <a:latin typeface="標楷體"/>
                <a:cs typeface="標楷體"/>
              </a:rPr>
              <a:t>新型冠狀病毒校園因應</a:t>
            </a:r>
            <a:endParaRPr sz="6000">
              <a:latin typeface="標楷體"/>
              <a:cs typeface="標楷體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811780">
              <a:lnSpc>
                <a:spcPct val="100000"/>
              </a:lnSpc>
            </a:pPr>
            <a:r>
              <a:rPr dirty="0" spc="-10"/>
              <a:t>201</a:t>
            </a:r>
            <a:r>
              <a:rPr dirty="0" spc="-25"/>
              <a:t>9</a:t>
            </a:r>
            <a:r>
              <a:rPr dirty="0" spc="-10"/>
              <a:t>-</a:t>
            </a:r>
            <a:r>
              <a:rPr dirty="0" spc="-15"/>
              <a:t>nCoV</a:t>
            </a:r>
          </a:p>
          <a:p>
            <a:pPr marL="836294">
              <a:lnSpc>
                <a:spcPct val="100000"/>
              </a:lnSpc>
              <a:spcBef>
                <a:spcPts val="43"/>
              </a:spcBef>
            </a:pPr>
            <a:endParaRPr sz="3100">
              <a:latin typeface="Times New Roman"/>
              <a:cs typeface="Times New Roman"/>
            </a:endParaRPr>
          </a:p>
          <a:p>
            <a:pPr marL="848994">
              <a:lnSpc>
                <a:spcPct val="100000"/>
              </a:lnSpc>
            </a:pPr>
            <a:r>
              <a:rPr dirty="0" sz="4400" b="1">
                <a:solidFill>
                  <a:srgbClr val="FF0000"/>
                </a:solidFill>
                <a:latin typeface="微軟正黑體"/>
                <a:cs typeface="微軟正黑體"/>
              </a:rPr>
              <a:t>疫情通報及諮詢專</a:t>
            </a:r>
            <a:r>
              <a:rPr dirty="0" sz="4400" spc="5" b="1">
                <a:solidFill>
                  <a:srgbClr val="FF0000"/>
                </a:solidFill>
                <a:latin typeface="微軟正黑體"/>
                <a:cs typeface="微軟正黑體"/>
              </a:rPr>
              <a:t>線</a:t>
            </a:r>
            <a:r>
              <a:rPr dirty="0" sz="4400" b="1">
                <a:solidFill>
                  <a:srgbClr val="FF0000"/>
                </a:solidFill>
                <a:latin typeface="微軟正黑體"/>
                <a:cs typeface="微軟正黑體"/>
              </a:rPr>
              <a:t>1922</a:t>
            </a:r>
            <a:endParaRPr sz="4400">
              <a:latin typeface="微軟正黑體"/>
              <a:cs typeface="微軟正黑體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84704" y="3837432"/>
            <a:ext cx="990599" cy="10027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655311" y="5686417"/>
            <a:ext cx="3061970" cy="1024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>
              <a:lnSpc>
                <a:spcPct val="161000"/>
              </a:lnSpc>
            </a:pPr>
            <a:r>
              <a:rPr dirty="0" sz="1800" b="1">
                <a:solidFill>
                  <a:srgbClr val="001F5F"/>
                </a:solidFill>
                <a:latin typeface="Microsoft YaHei"/>
                <a:cs typeface="Microsoft YaHei"/>
              </a:rPr>
              <a:t>新北市學校護理人員協會</a:t>
            </a:r>
            <a:r>
              <a:rPr dirty="0" sz="1800" spc="-35" b="1">
                <a:solidFill>
                  <a:srgbClr val="001F5F"/>
                </a:solidFill>
                <a:latin typeface="Microsoft YaHei"/>
                <a:cs typeface="Microsoft YaHei"/>
              </a:rPr>
              <a:t> </a:t>
            </a:r>
            <a:r>
              <a:rPr dirty="0" sz="1800" b="1">
                <a:solidFill>
                  <a:srgbClr val="001F5F"/>
                </a:solidFill>
                <a:latin typeface="Microsoft YaHei"/>
                <a:cs typeface="Microsoft YaHei"/>
              </a:rPr>
              <a:t>製作</a:t>
            </a:r>
            <a:r>
              <a:rPr dirty="0" sz="1800" b="1">
                <a:solidFill>
                  <a:srgbClr val="001F5F"/>
                </a:solidFill>
                <a:latin typeface="Microsoft YaHei"/>
                <a:cs typeface="Microsoft YaHei"/>
              </a:rPr>
              <a:t> 新北市政府教育局</a:t>
            </a:r>
            <a:r>
              <a:rPr dirty="0" sz="1800" spc="-35" b="1">
                <a:solidFill>
                  <a:srgbClr val="001F5F"/>
                </a:solidFill>
                <a:latin typeface="Microsoft YaHei"/>
                <a:cs typeface="Microsoft YaHei"/>
              </a:rPr>
              <a:t> </a:t>
            </a:r>
            <a:r>
              <a:rPr dirty="0" sz="1800" b="1">
                <a:solidFill>
                  <a:srgbClr val="001F5F"/>
                </a:solidFill>
                <a:latin typeface="Microsoft YaHei"/>
                <a:cs typeface="Microsoft YaHei"/>
              </a:rPr>
              <a:t>監製</a:t>
            </a:r>
            <a:endParaRPr sz="1800">
              <a:latin typeface="Microsoft YaHei"/>
              <a:cs typeface="Microsoft YaHei"/>
            </a:endParaRPr>
          </a:p>
          <a:p>
            <a:pPr algn="ctr" marL="61594">
              <a:lnSpc>
                <a:spcPct val="100000"/>
              </a:lnSpc>
              <a:spcBef>
                <a:spcPts val="445"/>
              </a:spcBef>
            </a:pPr>
            <a:r>
              <a:rPr dirty="0" sz="1800" b="1">
                <a:solidFill>
                  <a:srgbClr val="001F5F"/>
                </a:solidFill>
                <a:latin typeface="Arial"/>
                <a:cs typeface="Arial"/>
              </a:rPr>
              <a:t>2</a:t>
            </a:r>
            <a:r>
              <a:rPr dirty="0" sz="1800" spc="-10" b="1">
                <a:solidFill>
                  <a:srgbClr val="001F5F"/>
                </a:solidFill>
                <a:latin typeface="Arial"/>
                <a:cs typeface="Arial"/>
              </a:rPr>
              <a:t>0</a:t>
            </a:r>
            <a:r>
              <a:rPr dirty="0" sz="1800" b="1">
                <a:solidFill>
                  <a:srgbClr val="001F5F"/>
                </a:solidFill>
                <a:latin typeface="Arial"/>
                <a:cs typeface="Arial"/>
              </a:rPr>
              <a:t>2</a:t>
            </a:r>
            <a:r>
              <a:rPr dirty="0" sz="1800" spc="-10" b="1">
                <a:solidFill>
                  <a:srgbClr val="001F5F"/>
                </a:solidFill>
                <a:latin typeface="Arial"/>
                <a:cs typeface="Arial"/>
              </a:rPr>
              <a:t>0</a:t>
            </a:r>
            <a:r>
              <a:rPr dirty="0" sz="1800" b="1">
                <a:solidFill>
                  <a:srgbClr val="001F5F"/>
                </a:solidFill>
                <a:latin typeface="Arial"/>
                <a:cs typeface="Arial"/>
              </a:rPr>
              <a:t>.0</a:t>
            </a:r>
            <a:r>
              <a:rPr dirty="0" sz="1800" spc="-10" b="1">
                <a:solidFill>
                  <a:srgbClr val="001F5F"/>
                </a:solidFill>
                <a:latin typeface="Arial"/>
                <a:cs typeface="Arial"/>
              </a:rPr>
              <a:t>2</a:t>
            </a:r>
            <a:r>
              <a:rPr dirty="0" sz="1800" b="1">
                <a:solidFill>
                  <a:srgbClr val="001F5F"/>
                </a:solidFill>
                <a:latin typeface="Arial"/>
                <a:cs typeface="Arial"/>
              </a:rPr>
              <a:t>.15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984735" y="6568440"/>
            <a:ext cx="576580" cy="504825"/>
          </a:xfrm>
          <a:custGeom>
            <a:avLst/>
            <a:gdLst/>
            <a:ahLst/>
            <a:cxnLst/>
            <a:rect l="l" t="t" r="r" b="b"/>
            <a:pathLst>
              <a:path w="576579" h="504825">
                <a:moveTo>
                  <a:pt x="288036" y="0"/>
                </a:moveTo>
                <a:lnTo>
                  <a:pt x="241302" y="3301"/>
                </a:lnTo>
                <a:lnTo>
                  <a:pt x="196973" y="12858"/>
                </a:lnTo>
                <a:lnTo>
                  <a:pt x="155643" y="28153"/>
                </a:lnTo>
                <a:lnTo>
                  <a:pt x="117902" y="48665"/>
                </a:lnTo>
                <a:lnTo>
                  <a:pt x="84343" y="73875"/>
                </a:lnTo>
                <a:lnTo>
                  <a:pt x="55558" y="103265"/>
                </a:lnTo>
                <a:lnTo>
                  <a:pt x="32140" y="136313"/>
                </a:lnTo>
                <a:lnTo>
                  <a:pt x="14679" y="172502"/>
                </a:lnTo>
                <a:lnTo>
                  <a:pt x="3768" y="211311"/>
                </a:lnTo>
                <a:lnTo>
                  <a:pt x="0" y="252222"/>
                </a:lnTo>
                <a:lnTo>
                  <a:pt x="954" y="272907"/>
                </a:lnTo>
                <a:lnTo>
                  <a:pt x="8368" y="312832"/>
                </a:lnTo>
                <a:lnTo>
                  <a:pt x="22627" y="350396"/>
                </a:lnTo>
                <a:lnTo>
                  <a:pt x="43141" y="385079"/>
                </a:lnTo>
                <a:lnTo>
                  <a:pt x="69317" y="416363"/>
                </a:lnTo>
                <a:lnTo>
                  <a:pt x="100563" y="443728"/>
                </a:lnTo>
                <a:lnTo>
                  <a:pt x="136287" y="466654"/>
                </a:lnTo>
                <a:lnTo>
                  <a:pt x="175896" y="484622"/>
                </a:lnTo>
                <a:lnTo>
                  <a:pt x="218800" y="497113"/>
                </a:lnTo>
                <a:lnTo>
                  <a:pt x="264405" y="503607"/>
                </a:lnTo>
                <a:lnTo>
                  <a:pt x="288036" y="504444"/>
                </a:lnTo>
                <a:lnTo>
                  <a:pt x="311666" y="503607"/>
                </a:lnTo>
                <a:lnTo>
                  <a:pt x="357271" y="497113"/>
                </a:lnTo>
                <a:lnTo>
                  <a:pt x="400175" y="484622"/>
                </a:lnTo>
                <a:lnTo>
                  <a:pt x="439784" y="466654"/>
                </a:lnTo>
                <a:lnTo>
                  <a:pt x="475508" y="443728"/>
                </a:lnTo>
                <a:lnTo>
                  <a:pt x="506754" y="416363"/>
                </a:lnTo>
                <a:lnTo>
                  <a:pt x="532930" y="385079"/>
                </a:lnTo>
                <a:lnTo>
                  <a:pt x="553444" y="350396"/>
                </a:lnTo>
                <a:lnTo>
                  <a:pt x="567703" y="312832"/>
                </a:lnTo>
                <a:lnTo>
                  <a:pt x="575117" y="272907"/>
                </a:lnTo>
                <a:lnTo>
                  <a:pt x="576072" y="252222"/>
                </a:lnTo>
                <a:lnTo>
                  <a:pt x="575117" y="231536"/>
                </a:lnTo>
                <a:lnTo>
                  <a:pt x="567703" y="191611"/>
                </a:lnTo>
                <a:lnTo>
                  <a:pt x="553444" y="154047"/>
                </a:lnTo>
                <a:lnTo>
                  <a:pt x="532930" y="119364"/>
                </a:lnTo>
                <a:lnTo>
                  <a:pt x="506754" y="88080"/>
                </a:lnTo>
                <a:lnTo>
                  <a:pt x="475508" y="60715"/>
                </a:lnTo>
                <a:lnTo>
                  <a:pt x="439784" y="37789"/>
                </a:lnTo>
                <a:lnTo>
                  <a:pt x="400175" y="19821"/>
                </a:lnTo>
                <a:lnTo>
                  <a:pt x="357271" y="7330"/>
                </a:lnTo>
                <a:lnTo>
                  <a:pt x="311666" y="836"/>
                </a:lnTo>
                <a:lnTo>
                  <a:pt x="288036" y="0"/>
                </a:lnTo>
                <a:close/>
              </a:path>
            </a:pathLst>
          </a:custGeom>
          <a:solidFill>
            <a:srgbClr val="0862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60655">
              <a:lnSpc>
                <a:spcPct val="100000"/>
              </a:lnSpc>
            </a:pPr>
            <a:fld id="{81D60167-4931-47E6-BA6A-407CBD079E47}" type="slidenum">
              <a:rPr dirty="0" spc="-10"/>
              <a:t>1</a:t>
            </a:fld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3" y="0"/>
            <a:ext cx="12857987" cy="72329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71219" y="551101"/>
            <a:ext cx="5059680" cy="560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275"/>
              </a:lnSpc>
            </a:pPr>
            <a:r>
              <a:rPr dirty="0" sz="4400" spc="-5" b="1">
                <a:solidFill>
                  <a:srgbClr val="0EC6D2"/>
                </a:solidFill>
                <a:latin typeface="Microsoft YaHei"/>
                <a:cs typeface="Microsoft YaHei"/>
              </a:rPr>
              <a:t>口罩選擇及配戴方式</a:t>
            </a:r>
            <a:endParaRPr sz="4400">
              <a:latin typeface="Microsoft YaHei"/>
              <a:cs typeface="Microsoft YaHe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525000" y="3869436"/>
            <a:ext cx="3133344" cy="31318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01168" y="3869436"/>
            <a:ext cx="9395460" cy="31318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789419" y="132588"/>
            <a:ext cx="5698235" cy="37383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823366" y="1588119"/>
            <a:ext cx="5100320" cy="1687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4645"/>
              </a:lnSpc>
            </a:pPr>
            <a:r>
              <a:rPr dirty="0" sz="4000" spc="-45">
                <a:latin typeface="SimSun"/>
                <a:cs typeface="SimSun"/>
              </a:rPr>
              <a:t>購買醫用口罩，選擇有</a:t>
            </a:r>
            <a:endParaRPr sz="4000">
              <a:latin typeface="SimSun"/>
              <a:cs typeface="SimSun"/>
            </a:endParaRPr>
          </a:p>
          <a:p>
            <a:pPr marL="12700" marR="88265">
              <a:lnSpc>
                <a:spcPts val="4800"/>
              </a:lnSpc>
              <a:spcBef>
                <a:spcPts val="5"/>
              </a:spcBef>
            </a:pPr>
            <a:r>
              <a:rPr dirty="0" sz="4000" spc="-25">
                <a:latin typeface="Calibri"/>
                <a:cs typeface="Calibri"/>
              </a:rPr>
              <a:t>“</a:t>
            </a:r>
            <a:r>
              <a:rPr dirty="0" sz="4000" spc="-40">
                <a:latin typeface="SimSun"/>
                <a:cs typeface="SimSun"/>
              </a:rPr>
              <a:t>衛部（署）字號</a:t>
            </a:r>
            <a:r>
              <a:rPr dirty="0" sz="4000" spc="-25">
                <a:latin typeface="Calibri"/>
                <a:cs typeface="Calibri"/>
              </a:rPr>
              <a:t>”</a:t>
            </a:r>
            <a:r>
              <a:rPr dirty="0" sz="4000" spc="-40">
                <a:latin typeface="SimSun"/>
                <a:cs typeface="SimSun"/>
              </a:rPr>
              <a:t>的才 是醫療口罩。</a:t>
            </a:r>
            <a:endParaRPr sz="4000">
              <a:latin typeface="SimSun"/>
              <a:cs typeface="SimSu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974068" y="6568440"/>
            <a:ext cx="586740" cy="504825"/>
          </a:xfrm>
          <a:custGeom>
            <a:avLst/>
            <a:gdLst/>
            <a:ahLst/>
            <a:cxnLst/>
            <a:rect l="l" t="t" r="r" b="b"/>
            <a:pathLst>
              <a:path w="586740" h="504825">
                <a:moveTo>
                  <a:pt x="293370" y="0"/>
                </a:moveTo>
                <a:lnTo>
                  <a:pt x="245777" y="3301"/>
                </a:lnTo>
                <a:lnTo>
                  <a:pt x="200631" y="12858"/>
                </a:lnTo>
                <a:lnTo>
                  <a:pt x="158537" y="28153"/>
                </a:lnTo>
                <a:lnTo>
                  <a:pt x="120097" y="48665"/>
                </a:lnTo>
                <a:lnTo>
                  <a:pt x="85915" y="73875"/>
                </a:lnTo>
                <a:lnTo>
                  <a:pt x="56595" y="103265"/>
                </a:lnTo>
                <a:lnTo>
                  <a:pt x="32740" y="136313"/>
                </a:lnTo>
                <a:lnTo>
                  <a:pt x="14953" y="172502"/>
                </a:lnTo>
                <a:lnTo>
                  <a:pt x="3838" y="211311"/>
                </a:lnTo>
                <a:lnTo>
                  <a:pt x="0" y="252222"/>
                </a:lnTo>
                <a:lnTo>
                  <a:pt x="972" y="272907"/>
                </a:lnTo>
                <a:lnTo>
                  <a:pt x="8524" y="312832"/>
                </a:lnTo>
                <a:lnTo>
                  <a:pt x="23050" y="350396"/>
                </a:lnTo>
                <a:lnTo>
                  <a:pt x="43946" y="385079"/>
                </a:lnTo>
                <a:lnTo>
                  <a:pt x="70609" y="416363"/>
                </a:lnTo>
                <a:lnTo>
                  <a:pt x="102436" y="443728"/>
                </a:lnTo>
                <a:lnTo>
                  <a:pt x="138822" y="466654"/>
                </a:lnTo>
                <a:lnTo>
                  <a:pt x="179165" y="484622"/>
                </a:lnTo>
                <a:lnTo>
                  <a:pt x="222860" y="497113"/>
                </a:lnTo>
                <a:lnTo>
                  <a:pt x="269305" y="503607"/>
                </a:lnTo>
                <a:lnTo>
                  <a:pt x="293370" y="504444"/>
                </a:lnTo>
                <a:lnTo>
                  <a:pt x="317434" y="503607"/>
                </a:lnTo>
                <a:lnTo>
                  <a:pt x="363879" y="497113"/>
                </a:lnTo>
                <a:lnTo>
                  <a:pt x="407574" y="484622"/>
                </a:lnTo>
                <a:lnTo>
                  <a:pt x="447917" y="466654"/>
                </a:lnTo>
                <a:lnTo>
                  <a:pt x="484303" y="443728"/>
                </a:lnTo>
                <a:lnTo>
                  <a:pt x="516130" y="416363"/>
                </a:lnTo>
                <a:lnTo>
                  <a:pt x="542793" y="385079"/>
                </a:lnTo>
                <a:lnTo>
                  <a:pt x="563689" y="350396"/>
                </a:lnTo>
                <a:lnTo>
                  <a:pt x="578215" y="312832"/>
                </a:lnTo>
                <a:lnTo>
                  <a:pt x="585767" y="272907"/>
                </a:lnTo>
                <a:lnTo>
                  <a:pt x="586739" y="252222"/>
                </a:lnTo>
                <a:lnTo>
                  <a:pt x="585767" y="231536"/>
                </a:lnTo>
                <a:lnTo>
                  <a:pt x="578215" y="191611"/>
                </a:lnTo>
                <a:lnTo>
                  <a:pt x="563689" y="154047"/>
                </a:lnTo>
                <a:lnTo>
                  <a:pt x="542793" y="119364"/>
                </a:lnTo>
                <a:lnTo>
                  <a:pt x="516130" y="88080"/>
                </a:lnTo>
                <a:lnTo>
                  <a:pt x="484303" y="60715"/>
                </a:lnTo>
                <a:lnTo>
                  <a:pt x="447917" y="37789"/>
                </a:lnTo>
                <a:lnTo>
                  <a:pt x="407574" y="19821"/>
                </a:lnTo>
                <a:lnTo>
                  <a:pt x="363879" y="7330"/>
                </a:lnTo>
                <a:lnTo>
                  <a:pt x="317434" y="836"/>
                </a:lnTo>
                <a:lnTo>
                  <a:pt x="293370" y="0"/>
                </a:lnTo>
                <a:close/>
              </a:path>
            </a:pathLst>
          </a:custGeom>
          <a:solidFill>
            <a:srgbClr val="0862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2140310" y="6714083"/>
            <a:ext cx="25717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5" b="0">
                <a:solidFill>
                  <a:srgbClr val="FFFFFF"/>
                </a:solidFill>
                <a:latin typeface="Calibri Light"/>
                <a:cs typeface="Calibri Light"/>
              </a:rPr>
              <a:t>10</a:t>
            </a:r>
            <a:endParaRPr sz="18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9959" rIns="0" bIns="0" rtlCol="0" vert="horz">
            <a:spAutoFit/>
          </a:bodyPr>
          <a:lstStyle/>
          <a:p>
            <a:pPr marL="3393440">
              <a:lnSpc>
                <a:spcPct val="100000"/>
              </a:lnSpc>
            </a:pPr>
            <a:r>
              <a:rPr dirty="0"/>
              <a:t>常見的口罩配戴錯誤</a:t>
            </a:r>
          </a:p>
        </p:txBody>
      </p:sp>
      <p:sp>
        <p:nvSpPr>
          <p:cNvPr id="3" name="object 3"/>
          <p:cNvSpPr/>
          <p:nvPr/>
        </p:nvSpPr>
        <p:spPr>
          <a:xfrm>
            <a:off x="309372" y="1542288"/>
            <a:ext cx="7991856" cy="5239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517635" y="1501140"/>
            <a:ext cx="3960876" cy="52806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974068" y="6568440"/>
            <a:ext cx="586740" cy="504825"/>
          </a:xfrm>
          <a:custGeom>
            <a:avLst/>
            <a:gdLst/>
            <a:ahLst/>
            <a:cxnLst/>
            <a:rect l="l" t="t" r="r" b="b"/>
            <a:pathLst>
              <a:path w="586740" h="504825">
                <a:moveTo>
                  <a:pt x="293370" y="0"/>
                </a:moveTo>
                <a:lnTo>
                  <a:pt x="245777" y="3301"/>
                </a:lnTo>
                <a:lnTo>
                  <a:pt x="200631" y="12858"/>
                </a:lnTo>
                <a:lnTo>
                  <a:pt x="158537" y="28153"/>
                </a:lnTo>
                <a:lnTo>
                  <a:pt x="120097" y="48665"/>
                </a:lnTo>
                <a:lnTo>
                  <a:pt x="85915" y="73875"/>
                </a:lnTo>
                <a:lnTo>
                  <a:pt x="56595" y="103265"/>
                </a:lnTo>
                <a:lnTo>
                  <a:pt x="32740" y="136313"/>
                </a:lnTo>
                <a:lnTo>
                  <a:pt x="14953" y="172502"/>
                </a:lnTo>
                <a:lnTo>
                  <a:pt x="3838" y="211311"/>
                </a:lnTo>
                <a:lnTo>
                  <a:pt x="0" y="252222"/>
                </a:lnTo>
                <a:lnTo>
                  <a:pt x="972" y="272907"/>
                </a:lnTo>
                <a:lnTo>
                  <a:pt x="8524" y="312832"/>
                </a:lnTo>
                <a:lnTo>
                  <a:pt x="23050" y="350396"/>
                </a:lnTo>
                <a:lnTo>
                  <a:pt x="43946" y="385079"/>
                </a:lnTo>
                <a:lnTo>
                  <a:pt x="70609" y="416363"/>
                </a:lnTo>
                <a:lnTo>
                  <a:pt x="102436" y="443728"/>
                </a:lnTo>
                <a:lnTo>
                  <a:pt x="138822" y="466654"/>
                </a:lnTo>
                <a:lnTo>
                  <a:pt x="179165" y="484622"/>
                </a:lnTo>
                <a:lnTo>
                  <a:pt x="222860" y="497113"/>
                </a:lnTo>
                <a:lnTo>
                  <a:pt x="269305" y="503607"/>
                </a:lnTo>
                <a:lnTo>
                  <a:pt x="293370" y="504444"/>
                </a:lnTo>
                <a:lnTo>
                  <a:pt x="317434" y="503607"/>
                </a:lnTo>
                <a:lnTo>
                  <a:pt x="363879" y="497113"/>
                </a:lnTo>
                <a:lnTo>
                  <a:pt x="407574" y="484622"/>
                </a:lnTo>
                <a:lnTo>
                  <a:pt x="447917" y="466654"/>
                </a:lnTo>
                <a:lnTo>
                  <a:pt x="484303" y="443728"/>
                </a:lnTo>
                <a:lnTo>
                  <a:pt x="516130" y="416363"/>
                </a:lnTo>
                <a:lnTo>
                  <a:pt x="542793" y="385079"/>
                </a:lnTo>
                <a:lnTo>
                  <a:pt x="563689" y="350396"/>
                </a:lnTo>
                <a:lnTo>
                  <a:pt x="578215" y="312832"/>
                </a:lnTo>
                <a:lnTo>
                  <a:pt x="585767" y="272907"/>
                </a:lnTo>
                <a:lnTo>
                  <a:pt x="586739" y="252222"/>
                </a:lnTo>
                <a:lnTo>
                  <a:pt x="585767" y="231536"/>
                </a:lnTo>
                <a:lnTo>
                  <a:pt x="578215" y="191611"/>
                </a:lnTo>
                <a:lnTo>
                  <a:pt x="563689" y="154047"/>
                </a:lnTo>
                <a:lnTo>
                  <a:pt x="542793" y="119364"/>
                </a:lnTo>
                <a:lnTo>
                  <a:pt x="516130" y="88080"/>
                </a:lnTo>
                <a:lnTo>
                  <a:pt x="484303" y="60715"/>
                </a:lnTo>
                <a:lnTo>
                  <a:pt x="447917" y="37789"/>
                </a:lnTo>
                <a:lnTo>
                  <a:pt x="407574" y="19821"/>
                </a:lnTo>
                <a:lnTo>
                  <a:pt x="363879" y="7330"/>
                </a:lnTo>
                <a:lnTo>
                  <a:pt x="317434" y="836"/>
                </a:lnTo>
                <a:lnTo>
                  <a:pt x="293370" y="0"/>
                </a:lnTo>
                <a:close/>
              </a:path>
            </a:pathLst>
          </a:custGeom>
          <a:solidFill>
            <a:srgbClr val="0862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7790">
              <a:lnSpc>
                <a:spcPct val="100000"/>
              </a:lnSpc>
            </a:pPr>
            <a:fld id="{81D60167-4931-47E6-BA6A-407CBD079E47}" type="slidenum">
              <a:rPr dirty="0" spc="-10"/>
              <a:t>11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23704" y="1679448"/>
            <a:ext cx="2449068" cy="3878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94715" y="1944624"/>
            <a:ext cx="2377440" cy="38420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823972" y="1959863"/>
            <a:ext cx="2304288" cy="42778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586471" y="1935480"/>
            <a:ext cx="2447544" cy="42519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85444" y="231648"/>
            <a:ext cx="8270748" cy="18729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145023" y="1959864"/>
            <a:ext cx="2447544" cy="39776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829288" y="6568440"/>
            <a:ext cx="731520" cy="504825"/>
          </a:xfrm>
          <a:custGeom>
            <a:avLst/>
            <a:gdLst/>
            <a:ahLst/>
            <a:cxnLst/>
            <a:rect l="l" t="t" r="r" b="b"/>
            <a:pathLst>
              <a:path w="731520" h="504825">
                <a:moveTo>
                  <a:pt x="365759" y="0"/>
                </a:moveTo>
                <a:lnTo>
                  <a:pt x="306418" y="3301"/>
                </a:lnTo>
                <a:lnTo>
                  <a:pt x="250131" y="12858"/>
                </a:lnTo>
                <a:lnTo>
                  <a:pt x="197648" y="28153"/>
                </a:lnTo>
                <a:lnTo>
                  <a:pt x="149723" y="48665"/>
                </a:lnTo>
                <a:lnTo>
                  <a:pt x="107108" y="73875"/>
                </a:lnTo>
                <a:lnTo>
                  <a:pt x="70555" y="103265"/>
                </a:lnTo>
                <a:lnTo>
                  <a:pt x="40815" y="136313"/>
                </a:lnTo>
                <a:lnTo>
                  <a:pt x="18641" y="172502"/>
                </a:lnTo>
                <a:lnTo>
                  <a:pt x="4785" y="211311"/>
                </a:lnTo>
                <a:lnTo>
                  <a:pt x="0" y="252222"/>
                </a:lnTo>
                <a:lnTo>
                  <a:pt x="1212" y="272907"/>
                </a:lnTo>
                <a:lnTo>
                  <a:pt x="10626" y="312832"/>
                </a:lnTo>
                <a:lnTo>
                  <a:pt x="28735" y="350396"/>
                </a:lnTo>
                <a:lnTo>
                  <a:pt x="54786" y="385079"/>
                </a:lnTo>
                <a:lnTo>
                  <a:pt x="88027" y="416363"/>
                </a:lnTo>
                <a:lnTo>
                  <a:pt x="127705" y="443728"/>
                </a:lnTo>
                <a:lnTo>
                  <a:pt x="173069" y="466654"/>
                </a:lnTo>
                <a:lnTo>
                  <a:pt x="223367" y="484622"/>
                </a:lnTo>
                <a:lnTo>
                  <a:pt x="277846" y="497113"/>
                </a:lnTo>
                <a:lnTo>
                  <a:pt x="335754" y="503607"/>
                </a:lnTo>
                <a:lnTo>
                  <a:pt x="365759" y="504444"/>
                </a:lnTo>
                <a:lnTo>
                  <a:pt x="395765" y="503607"/>
                </a:lnTo>
                <a:lnTo>
                  <a:pt x="453673" y="497113"/>
                </a:lnTo>
                <a:lnTo>
                  <a:pt x="508152" y="484622"/>
                </a:lnTo>
                <a:lnTo>
                  <a:pt x="558450" y="466654"/>
                </a:lnTo>
                <a:lnTo>
                  <a:pt x="603814" y="443728"/>
                </a:lnTo>
                <a:lnTo>
                  <a:pt x="643492" y="416363"/>
                </a:lnTo>
                <a:lnTo>
                  <a:pt x="676733" y="385079"/>
                </a:lnTo>
                <a:lnTo>
                  <a:pt x="702784" y="350396"/>
                </a:lnTo>
                <a:lnTo>
                  <a:pt x="720893" y="312832"/>
                </a:lnTo>
                <a:lnTo>
                  <a:pt x="730307" y="272907"/>
                </a:lnTo>
                <a:lnTo>
                  <a:pt x="731519" y="252222"/>
                </a:lnTo>
                <a:lnTo>
                  <a:pt x="730307" y="231536"/>
                </a:lnTo>
                <a:lnTo>
                  <a:pt x="720893" y="191611"/>
                </a:lnTo>
                <a:lnTo>
                  <a:pt x="702784" y="154047"/>
                </a:lnTo>
                <a:lnTo>
                  <a:pt x="676733" y="119364"/>
                </a:lnTo>
                <a:lnTo>
                  <a:pt x="643492" y="88080"/>
                </a:lnTo>
                <a:lnTo>
                  <a:pt x="603814" y="60715"/>
                </a:lnTo>
                <a:lnTo>
                  <a:pt x="558450" y="37789"/>
                </a:lnTo>
                <a:lnTo>
                  <a:pt x="508152" y="19821"/>
                </a:lnTo>
                <a:lnTo>
                  <a:pt x="453673" y="7330"/>
                </a:lnTo>
                <a:lnTo>
                  <a:pt x="395765" y="836"/>
                </a:lnTo>
                <a:lnTo>
                  <a:pt x="365759" y="0"/>
                </a:lnTo>
                <a:close/>
              </a:path>
            </a:pathLst>
          </a:custGeom>
          <a:solidFill>
            <a:srgbClr val="0862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7790">
              <a:lnSpc>
                <a:spcPct val="100000"/>
              </a:lnSpc>
            </a:pPr>
            <a:fld id="{81D60167-4931-47E6-BA6A-407CBD079E47}" type="slidenum">
              <a:rPr dirty="0" spc="-10"/>
              <a:t>11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7861" rIns="0" bIns="0" rtlCol="0" vert="horz">
            <a:spAutoFit/>
          </a:bodyPr>
          <a:lstStyle/>
          <a:p>
            <a:pPr marL="4136390">
              <a:lnSpc>
                <a:spcPct val="100000"/>
              </a:lnSpc>
            </a:pPr>
            <a:r>
              <a:rPr dirty="0" spc="-5"/>
              <a:t>完整洗</a:t>
            </a:r>
            <a:r>
              <a:rPr dirty="0"/>
              <a:t>手</a:t>
            </a:r>
            <a:r>
              <a:rPr dirty="0" spc="-10">
                <a:latin typeface="Microsoft YaHei"/>
                <a:cs typeface="Microsoft YaHei"/>
              </a:rPr>
              <a:t>7</a:t>
            </a:r>
            <a:r>
              <a:rPr dirty="0" spc="-5"/>
              <a:t>字訣</a:t>
            </a:r>
          </a:p>
        </p:txBody>
      </p:sp>
      <p:sp>
        <p:nvSpPr>
          <p:cNvPr id="3" name="object 3"/>
          <p:cNvSpPr/>
          <p:nvPr/>
        </p:nvSpPr>
        <p:spPr>
          <a:xfrm>
            <a:off x="1749551" y="1178052"/>
            <a:ext cx="9000744" cy="56067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784335" y="3720084"/>
            <a:ext cx="3895344" cy="35128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4592" y="765048"/>
            <a:ext cx="3456940" cy="408940"/>
          </a:xfrm>
          <a:custGeom>
            <a:avLst/>
            <a:gdLst/>
            <a:ahLst/>
            <a:cxnLst/>
            <a:rect l="l" t="t" r="r" b="b"/>
            <a:pathLst>
              <a:path w="3456940" h="408940">
                <a:moveTo>
                  <a:pt x="3388360" y="0"/>
                </a:moveTo>
                <a:lnTo>
                  <a:pt x="59575" y="525"/>
                </a:lnTo>
                <a:lnTo>
                  <a:pt x="22028" y="17935"/>
                </a:lnTo>
                <a:lnTo>
                  <a:pt x="1537" y="53619"/>
                </a:lnTo>
                <a:lnTo>
                  <a:pt x="0" y="68071"/>
                </a:lnTo>
                <a:lnTo>
                  <a:pt x="525" y="348856"/>
                </a:lnTo>
                <a:lnTo>
                  <a:pt x="17935" y="386403"/>
                </a:lnTo>
                <a:lnTo>
                  <a:pt x="53619" y="406894"/>
                </a:lnTo>
                <a:lnTo>
                  <a:pt x="68072" y="408431"/>
                </a:lnTo>
                <a:lnTo>
                  <a:pt x="3396856" y="407906"/>
                </a:lnTo>
                <a:lnTo>
                  <a:pt x="3434403" y="390496"/>
                </a:lnTo>
                <a:lnTo>
                  <a:pt x="3454894" y="354812"/>
                </a:lnTo>
                <a:lnTo>
                  <a:pt x="3456432" y="340359"/>
                </a:lnTo>
                <a:lnTo>
                  <a:pt x="3455906" y="59575"/>
                </a:lnTo>
                <a:lnTo>
                  <a:pt x="3438496" y="22028"/>
                </a:lnTo>
                <a:lnTo>
                  <a:pt x="3402812" y="1537"/>
                </a:lnTo>
                <a:lnTo>
                  <a:pt x="3388360" y="0"/>
                </a:lnTo>
                <a:close/>
              </a:path>
            </a:pathLst>
          </a:custGeom>
          <a:solidFill>
            <a:srgbClr val="CE00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78358" y="841772"/>
            <a:ext cx="3029585" cy="2825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FFFFFF"/>
                </a:solidFill>
                <a:latin typeface="Microsoft YaHei"/>
                <a:cs typeface="Microsoft YaHei"/>
              </a:rPr>
              <a:t>洗手時間應</a:t>
            </a:r>
            <a:r>
              <a:rPr dirty="0" sz="2000" spc="-10" b="1">
                <a:solidFill>
                  <a:srgbClr val="FFFFFF"/>
                </a:solidFill>
                <a:latin typeface="Microsoft YaHei"/>
                <a:cs typeface="Microsoft YaHei"/>
              </a:rPr>
              <a:t>在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40~60</a:t>
            </a:r>
            <a:r>
              <a:rPr dirty="0" sz="2000" spc="-15" b="1">
                <a:solidFill>
                  <a:srgbClr val="FFFFFF"/>
                </a:solidFill>
                <a:latin typeface="Microsoft YaHei"/>
                <a:cs typeface="Microsoft YaHei"/>
              </a:rPr>
              <a:t>秒</a:t>
            </a:r>
            <a:r>
              <a:rPr dirty="0" sz="2000" b="1">
                <a:solidFill>
                  <a:srgbClr val="FFFFFF"/>
                </a:solidFill>
                <a:latin typeface="Microsoft YaHei"/>
                <a:cs typeface="Microsoft YaHei"/>
              </a:rPr>
              <a:t>之間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974068" y="6568440"/>
            <a:ext cx="586740" cy="504825"/>
          </a:xfrm>
          <a:custGeom>
            <a:avLst/>
            <a:gdLst/>
            <a:ahLst/>
            <a:cxnLst/>
            <a:rect l="l" t="t" r="r" b="b"/>
            <a:pathLst>
              <a:path w="586740" h="504825">
                <a:moveTo>
                  <a:pt x="293370" y="0"/>
                </a:moveTo>
                <a:lnTo>
                  <a:pt x="245777" y="3301"/>
                </a:lnTo>
                <a:lnTo>
                  <a:pt x="200631" y="12858"/>
                </a:lnTo>
                <a:lnTo>
                  <a:pt x="158537" y="28153"/>
                </a:lnTo>
                <a:lnTo>
                  <a:pt x="120097" y="48665"/>
                </a:lnTo>
                <a:lnTo>
                  <a:pt x="85915" y="73875"/>
                </a:lnTo>
                <a:lnTo>
                  <a:pt x="56595" y="103265"/>
                </a:lnTo>
                <a:lnTo>
                  <a:pt x="32740" y="136313"/>
                </a:lnTo>
                <a:lnTo>
                  <a:pt x="14953" y="172502"/>
                </a:lnTo>
                <a:lnTo>
                  <a:pt x="3838" y="211311"/>
                </a:lnTo>
                <a:lnTo>
                  <a:pt x="0" y="252222"/>
                </a:lnTo>
                <a:lnTo>
                  <a:pt x="972" y="272907"/>
                </a:lnTo>
                <a:lnTo>
                  <a:pt x="8524" y="312832"/>
                </a:lnTo>
                <a:lnTo>
                  <a:pt x="23050" y="350396"/>
                </a:lnTo>
                <a:lnTo>
                  <a:pt x="43946" y="385079"/>
                </a:lnTo>
                <a:lnTo>
                  <a:pt x="70609" y="416363"/>
                </a:lnTo>
                <a:lnTo>
                  <a:pt x="102436" y="443728"/>
                </a:lnTo>
                <a:lnTo>
                  <a:pt x="138822" y="466654"/>
                </a:lnTo>
                <a:lnTo>
                  <a:pt x="179165" y="484622"/>
                </a:lnTo>
                <a:lnTo>
                  <a:pt x="222860" y="497113"/>
                </a:lnTo>
                <a:lnTo>
                  <a:pt x="269305" y="503607"/>
                </a:lnTo>
                <a:lnTo>
                  <a:pt x="293370" y="504444"/>
                </a:lnTo>
                <a:lnTo>
                  <a:pt x="317434" y="503607"/>
                </a:lnTo>
                <a:lnTo>
                  <a:pt x="363879" y="497113"/>
                </a:lnTo>
                <a:lnTo>
                  <a:pt x="407574" y="484622"/>
                </a:lnTo>
                <a:lnTo>
                  <a:pt x="447917" y="466654"/>
                </a:lnTo>
                <a:lnTo>
                  <a:pt x="484303" y="443728"/>
                </a:lnTo>
                <a:lnTo>
                  <a:pt x="516130" y="416363"/>
                </a:lnTo>
                <a:lnTo>
                  <a:pt x="542793" y="385079"/>
                </a:lnTo>
                <a:lnTo>
                  <a:pt x="563689" y="350396"/>
                </a:lnTo>
                <a:lnTo>
                  <a:pt x="578215" y="312832"/>
                </a:lnTo>
                <a:lnTo>
                  <a:pt x="585767" y="272907"/>
                </a:lnTo>
                <a:lnTo>
                  <a:pt x="586739" y="252222"/>
                </a:lnTo>
                <a:lnTo>
                  <a:pt x="585767" y="231536"/>
                </a:lnTo>
                <a:lnTo>
                  <a:pt x="578215" y="191611"/>
                </a:lnTo>
                <a:lnTo>
                  <a:pt x="563689" y="154047"/>
                </a:lnTo>
                <a:lnTo>
                  <a:pt x="542793" y="119364"/>
                </a:lnTo>
                <a:lnTo>
                  <a:pt x="516130" y="88080"/>
                </a:lnTo>
                <a:lnTo>
                  <a:pt x="484303" y="60715"/>
                </a:lnTo>
                <a:lnTo>
                  <a:pt x="447917" y="37789"/>
                </a:lnTo>
                <a:lnTo>
                  <a:pt x="407574" y="19821"/>
                </a:lnTo>
                <a:lnTo>
                  <a:pt x="363879" y="7330"/>
                </a:lnTo>
                <a:lnTo>
                  <a:pt x="317434" y="836"/>
                </a:lnTo>
                <a:lnTo>
                  <a:pt x="293370" y="0"/>
                </a:lnTo>
                <a:close/>
              </a:path>
            </a:pathLst>
          </a:custGeom>
          <a:solidFill>
            <a:srgbClr val="0862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7790">
              <a:lnSpc>
                <a:spcPct val="100000"/>
              </a:lnSpc>
            </a:pPr>
            <a:fld id="{81D60167-4931-47E6-BA6A-407CBD079E47}" type="slidenum">
              <a:rPr dirty="0" spc="-10"/>
              <a:t>11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747395">
              <a:lnSpc>
                <a:spcPct val="100000"/>
              </a:lnSpc>
            </a:pPr>
            <a:r>
              <a:rPr dirty="0"/>
              <a:t>學校洗手時機</a:t>
            </a:r>
          </a:p>
        </p:txBody>
      </p:sp>
      <p:sp>
        <p:nvSpPr>
          <p:cNvPr id="3" name="object 3"/>
          <p:cNvSpPr/>
          <p:nvPr/>
        </p:nvSpPr>
        <p:spPr>
          <a:xfrm>
            <a:off x="2667000" y="4326636"/>
            <a:ext cx="1987296" cy="266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650998" y="6424422"/>
            <a:ext cx="1987550" cy="629920"/>
          </a:xfrm>
          <a:custGeom>
            <a:avLst/>
            <a:gdLst/>
            <a:ahLst/>
            <a:cxnLst/>
            <a:rect l="l" t="t" r="r" b="b"/>
            <a:pathLst>
              <a:path w="1987550" h="629920">
                <a:moveTo>
                  <a:pt x="1667637" y="0"/>
                </a:moveTo>
                <a:lnTo>
                  <a:pt x="319658" y="0"/>
                </a:lnTo>
                <a:lnTo>
                  <a:pt x="293443" y="1043"/>
                </a:lnTo>
                <a:lnTo>
                  <a:pt x="242845" y="9145"/>
                </a:lnTo>
                <a:lnTo>
                  <a:pt x="195238" y="24730"/>
                </a:lnTo>
                <a:lnTo>
                  <a:pt x="151281" y="47149"/>
                </a:lnTo>
                <a:lnTo>
                  <a:pt x="111633" y="75753"/>
                </a:lnTo>
                <a:lnTo>
                  <a:pt x="76951" y="109896"/>
                </a:lnTo>
                <a:lnTo>
                  <a:pt x="47895" y="148930"/>
                </a:lnTo>
                <a:lnTo>
                  <a:pt x="25122" y="192206"/>
                </a:lnTo>
                <a:lnTo>
                  <a:pt x="9290" y="239076"/>
                </a:lnTo>
                <a:lnTo>
                  <a:pt x="1059" y="288894"/>
                </a:lnTo>
                <a:lnTo>
                  <a:pt x="0" y="314705"/>
                </a:lnTo>
                <a:lnTo>
                  <a:pt x="1059" y="340517"/>
                </a:lnTo>
                <a:lnTo>
                  <a:pt x="9290" y="390335"/>
                </a:lnTo>
                <a:lnTo>
                  <a:pt x="25122" y="437205"/>
                </a:lnTo>
                <a:lnTo>
                  <a:pt x="47895" y="480481"/>
                </a:lnTo>
                <a:lnTo>
                  <a:pt x="76951" y="519515"/>
                </a:lnTo>
                <a:lnTo>
                  <a:pt x="111633" y="553658"/>
                </a:lnTo>
                <a:lnTo>
                  <a:pt x="151281" y="582262"/>
                </a:lnTo>
                <a:lnTo>
                  <a:pt x="195238" y="604681"/>
                </a:lnTo>
                <a:lnTo>
                  <a:pt x="242845" y="620266"/>
                </a:lnTo>
                <a:lnTo>
                  <a:pt x="293443" y="628368"/>
                </a:lnTo>
                <a:lnTo>
                  <a:pt x="319658" y="629411"/>
                </a:lnTo>
                <a:lnTo>
                  <a:pt x="1667637" y="629411"/>
                </a:lnTo>
                <a:lnTo>
                  <a:pt x="1719484" y="625293"/>
                </a:lnTo>
                <a:lnTo>
                  <a:pt x="1768669" y="613368"/>
                </a:lnTo>
                <a:lnTo>
                  <a:pt x="1814533" y="594286"/>
                </a:lnTo>
                <a:lnTo>
                  <a:pt x="1856417" y="568693"/>
                </a:lnTo>
                <a:lnTo>
                  <a:pt x="1893665" y="537238"/>
                </a:lnTo>
                <a:lnTo>
                  <a:pt x="1925616" y="500569"/>
                </a:lnTo>
                <a:lnTo>
                  <a:pt x="1951613" y="459333"/>
                </a:lnTo>
                <a:lnTo>
                  <a:pt x="1970998" y="414179"/>
                </a:lnTo>
                <a:lnTo>
                  <a:pt x="1983111" y="365754"/>
                </a:lnTo>
                <a:lnTo>
                  <a:pt x="1987296" y="314705"/>
                </a:lnTo>
                <a:lnTo>
                  <a:pt x="1986236" y="288894"/>
                </a:lnTo>
                <a:lnTo>
                  <a:pt x="1978005" y="239076"/>
                </a:lnTo>
                <a:lnTo>
                  <a:pt x="1962173" y="192206"/>
                </a:lnTo>
                <a:lnTo>
                  <a:pt x="1939400" y="148930"/>
                </a:lnTo>
                <a:lnTo>
                  <a:pt x="1910344" y="109896"/>
                </a:lnTo>
                <a:lnTo>
                  <a:pt x="1875662" y="75753"/>
                </a:lnTo>
                <a:lnTo>
                  <a:pt x="1836014" y="47149"/>
                </a:lnTo>
                <a:lnTo>
                  <a:pt x="1792057" y="24730"/>
                </a:lnTo>
                <a:lnTo>
                  <a:pt x="1744450" y="9145"/>
                </a:lnTo>
                <a:lnTo>
                  <a:pt x="1693852" y="1043"/>
                </a:lnTo>
                <a:lnTo>
                  <a:pt x="16676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650998" y="6424422"/>
            <a:ext cx="1987550" cy="629920"/>
          </a:xfrm>
          <a:custGeom>
            <a:avLst/>
            <a:gdLst/>
            <a:ahLst/>
            <a:cxnLst/>
            <a:rect l="l" t="t" r="r" b="b"/>
            <a:pathLst>
              <a:path w="1987550" h="629920">
                <a:moveTo>
                  <a:pt x="319658" y="0"/>
                </a:moveTo>
                <a:lnTo>
                  <a:pt x="1667637" y="0"/>
                </a:lnTo>
                <a:lnTo>
                  <a:pt x="1693852" y="1043"/>
                </a:lnTo>
                <a:lnTo>
                  <a:pt x="1744450" y="9145"/>
                </a:lnTo>
                <a:lnTo>
                  <a:pt x="1792057" y="24730"/>
                </a:lnTo>
                <a:lnTo>
                  <a:pt x="1836014" y="47149"/>
                </a:lnTo>
                <a:lnTo>
                  <a:pt x="1875662" y="75753"/>
                </a:lnTo>
                <a:lnTo>
                  <a:pt x="1910344" y="109896"/>
                </a:lnTo>
                <a:lnTo>
                  <a:pt x="1939400" y="148930"/>
                </a:lnTo>
                <a:lnTo>
                  <a:pt x="1962173" y="192206"/>
                </a:lnTo>
                <a:lnTo>
                  <a:pt x="1978005" y="239076"/>
                </a:lnTo>
                <a:lnTo>
                  <a:pt x="1986236" y="288894"/>
                </a:lnTo>
                <a:lnTo>
                  <a:pt x="1987296" y="314705"/>
                </a:lnTo>
                <a:lnTo>
                  <a:pt x="1986236" y="340517"/>
                </a:lnTo>
                <a:lnTo>
                  <a:pt x="1978005" y="390335"/>
                </a:lnTo>
                <a:lnTo>
                  <a:pt x="1962173" y="437205"/>
                </a:lnTo>
                <a:lnTo>
                  <a:pt x="1939400" y="480481"/>
                </a:lnTo>
                <a:lnTo>
                  <a:pt x="1910344" y="519515"/>
                </a:lnTo>
                <a:lnTo>
                  <a:pt x="1875662" y="553658"/>
                </a:lnTo>
                <a:lnTo>
                  <a:pt x="1836014" y="582262"/>
                </a:lnTo>
                <a:lnTo>
                  <a:pt x="1792057" y="604681"/>
                </a:lnTo>
                <a:lnTo>
                  <a:pt x="1744450" y="620266"/>
                </a:lnTo>
                <a:lnTo>
                  <a:pt x="1693852" y="628368"/>
                </a:lnTo>
                <a:lnTo>
                  <a:pt x="1667637" y="629411"/>
                </a:lnTo>
                <a:lnTo>
                  <a:pt x="319658" y="629411"/>
                </a:lnTo>
                <a:lnTo>
                  <a:pt x="267811" y="625293"/>
                </a:lnTo>
                <a:lnTo>
                  <a:pt x="218626" y="613368"/>
                </a:lnTo>
                <a:lnTo>
                  <a:pt x="172762" y="594286"/>
                </a:lnTo>
                <a:lnTo>
                  <a:pt x="130878" y="568693"/>
                </a:lnTo>
                <a:lnTo>
                  <a:pt x="93630" y="537238"/>
                </a:lnTo>
                <a:lnTo>
                  <a:pt x="61679" y="500569"/>
                </a:lnTo>
                <a:lnTo>
                  <a:pt x="35682" y="459333"/>
                </a:lnTo>
                <a:lnTo>
                  <a:pt x="16297" y="414179"/>
                </a:lnTo>
                <a:lnTo>
                  <a:pt x="4184" y="365754"/>
                </a:lnTo>
                <a:lnTo>
                  <a:pt x="0" y="314705"/>
                </a:lnTo>
                <a:lnTo>
                  <a:pt x="1059" y="288894"/>
                </a:lnTo>
                <a:lnTo>
                  <a:pt x="9290" y="239076"/>
                </a:lnTo>
                <a:lnTo>
                  <a:pt x="25122" y="192206"/>
                </a:lnTo>
                <a:lnTo>
                  <a:pt x="47895" y="148930"/>
                </a:lnTo>
                <a:lnTo>
                  <a:pt x="76951" y="109896"/>
                </a:lnTo>
                <a:lnTo>
                  <a:pt x="111633" y="75753"/>
                </a:lnTo>
                <a:lnTo>
                  <a:pt x="151281" y="47149"/>
                </a:lnTo>
                <a:lnTo>
                  <a:pt x="195238" y="24730"/>
                </a:lnTo>
                <a:lnTo>
                  <a:pt x="242845" y="9145"/>
                </a:lnTo>
                <a:lnTo>
                  <a:pt x="293443" y="1043"/>
                </a:lnTo>
                <a:lnTo>
                  <a:pt x="319658" y="0"/>
                </a:lnTo>
                <a:close/>
              </a:path>
            </a:pathLst>
          </a:custGeom>
          <a:ln w="38100">
            <a:solidFill>
              <a:srgbClr val="F3C5B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822829" y="6548832"/>
            <a:ext cx="1246505" cy="4324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b="1">
                <a:solidFill>
                  <a:srgbClr val="C00000"/>
                </a:solidFill>
                <a:latin typeface="微軟正黑體"/>
                <a:cs typeface="微軟正黑體"/>
              </a:rPr>
              <a:t>進教室</a:t>
            </a:r>
            <a:endParaRPr sz="3200">
              <a:latin typeface="微軟正黑體"/>
              <a:cs typeface="微軟正黑體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07179" y="5954268"/>
            <a:ext cx="1298575" cy="1272540"/>
          </a:xfrm>
          <a:custGeom>
            <a:avLst/>
            <a:gdLst/>
            <a:ahLst/>
            <a:cxnLst/>
            <a:rect l="l" t="t" r="r" b="b"/>
            <a:pathLst>
              <a:path w="1298575" h="1272540">
                <a:moveTo>
                  <a:pt x="649224" y="0"/>
                </a:moveTo>
                <a:lnTo>
                  <a:pt x="595982" y="2109"/>
                </a:lnTo>
                <a:lnTo>
                  <a:pt x="543925" y="8327"/>
                </a:lnTo>
                <a:lnTo>
                  <a:pt x="493219" y="18491"/>
                </a:lnTo>
                <a:lnTo>
                  <a:pt x="444032" y="32436"/>
                </a:lnTo>
                <a:lnTo>
                  <a:pt x="396531" y="50000"/>
                </a:lnTo>
                <a:lnTo>
                  <a:pt x="350883" y="71018"/>
                </a:lnTo>
                <a:lnTo>
                  <a:pt x="307256" y="95326"/>
                </a:lnTo>
                <a:lnTo>
                  <a:pt x="265816" y="122761"/>
                </a:lnTo>
                <a:lnTo>
                  <a:pt x="226730" y="153159"/>
                </a:lnTo>
                <a:lnTo>
                  <a:pt x="190166" y="186356"/>
                </a:lnTo>
                <a:lnTo>
                  <a:pt x="156291" y="222189"/>
                </a:lnTo>
                <a:lnTo>
                  <a:pt x="125272" y="260494"/>
                </a:lnTo>
                <a:lnTo>
                  <a:pt x="97277" y="301107"/>
                </a:lnTo>
                <a:lnTo>
                  <a:pt x="72471" y="343864"/>
                </a:lnTo>
                <a:lnTo>
                  <a:pt x="51024" y="388602"/>
                </a:lnTo>
                <a:lnTo>
                  <a:pt x="33101" y="435156"/>
                </a:lnTo>
                <a:lnTo>
                  <a:pt x="18870" y="483364"/>
                </a:lnTo>
                <a:lnTo>
                  <a:pt x="8498" y="533062"/>
                </a:lnTo>
                <a:lnTo>
                  <a:pt x="2152" y="584085"/>
                </a:lnTo>
                <a:lnTo>
                  <a:pt x="0" y="636270"/>
                </a:lnTo>
                <a:lnTo>
                  <a:pt x="2152" y="688453"/>
                </a:lnTo>
                <a:lnTo>
                  <a:pt x="8498" y="739474"/>
                </a:lnTo>
                <a:lnTo>
                  <a:pt x="18870" y="789171"/>
                </a:lnTo>
                <a:lnTo>
                  <a:pt x="33101" y="837378"/>
                </a:lnTo>
                <a:lnTo>
                  <a:pt x="51024" y="883932"/>
                </a:lnTo>
                <a:lnTo>
                  <a:pt x="72471" y="928669"/>
                </a:lnTo>
                <a:lnTo>
                  <a:pt x="97277" y="971427"/>
                </a:lnTo>
                <a:lnTo>
                  <a:pt x="125272" y="1012040"/>
                </a:lnTo>
                <a:lnTo>
                  <a:pt x="156291" y="1050345"/>
                </a:lnTo>
                <a:lnTo>
                  <a:pt x="190166" y="1086178"/>
                </a:lnTo>
                <a:lnTo>
                  <a:pt x="226730" y="1119376"/>
                </a:lnTo>
                <a:lnTo>
                  <a:pt x="265816" y="1149774"/>
                </a:lnTo>
                <a:lnTo>
                  <a:pt x="307256" y="1177210"/>
                </a:lnTo>
                <a:lnTo>
                  <a:pt x="350883" y="1201519"/>
                </a:lnTo>
                <a:lnTo>
                  <a:pt x="396531" y="1222537"/>
                </a:lnTo>
                <a:lnTo>
                  <a:pt x="444032" y="1240101"/>
                </a:lnTo>
                <a:lnTo>
                  <a:pt x="493219" y="1254047"/>
                </a:lnTo>
                <a:lnTo>
                  <a:pt x="543925" y="1264211"/>
                </a:lnTo>
                <a:lnTo>
                  <a:pt x="595982" y="1270430"/>
                </a:lnTo>
                <a:lnTo>
                  <a:pt x="649224" y="1272539"/>
                </a:lnTo>
                <a:lnTo>
                  <a:pt x="702465" y="1270430"/>
                </a:lnTo>
                <a:lnTo>
                  <a:pt x="754522" y="1264211"/>
                </a:lnTo>
                <a:lnTo>
                  <a:pt x="805228" y="1254047"/>
                </a:lnTo>
                <a:lnTo>
                  <a:pt x="854415" y="1240101"/>
                </a:lnTo>
                <a:lnTo>
                  <a:pt x="901916" y="1222537"/>
                </a:lnTo>
                <a:lnTo>
                  <a:pt x="947564" y="1201519"/>
                </a:lnTo>
                <a:lnTo>
                  <a:pt x="991191" y="1177210"/>
                </a:lnTo>
                <a:lnTo>
                  <a:pt x="1032631" y="1149774"/>
                </a:lnTo>
                <a:lnTo>
                  <a:pt x="1071717" y="1119376"/>
                </a:lnTo>
                <a:lnTo>
                  <a:pt x="1108281" y="1086178"/>
                </a:lnTo>
                <a:lnTo>
                  <a:pt x="1142156" y="1050345"/>
                </a:lnTo>
                <a:lnTo>
                  <a:pt x="1173175" y="1012040"/>
                </a:lnTo>
                <a:lnTo>
                  <a:pt x="1201170" y="971427"/>
                </a:lnTo>
                <a:lnTo>
                  <a:pt x="1225976" y="928669"/>
                </a:lnTo>
                <a:lnTo>
                  <a:pt x="1247423" y="883932"/>
                </a:lnTo>
                <a:lnTo>
                  <a:pt x="1265346" y="837378"/>
                </a:lnTo>
                <a:lnTo>
                  <a:pt x="1279577" y="789171"/>
                </a:lnTo>
                <a:lnTo>
                  <a:pt x="1289949" y="739474"/>
                </a:lnTo>
                <a:lnTo>
                  <a:pt x="1296295" y="688453"/>
                </a:lnTo>
                <a:lnTo>
                  <a:pt x="1298448" y="636270"/>
                </a:lnTo>
                <a:lnTo>
                  <a:pt x="1296295" y="584085"/>
                </a:lnTo>
                <a:lnTo>
                  <a:pt x="1289949" y="533062"/>
                </a:lnTo>
                <a:lnTo>
                  <a:pt x="1279577" y="483364"/>
                </a:lnTo>
                <a:lnTo>
                  <a:pt x="1265346" y="435156"/>
                </a:lnTo>
                <a:lnTo>
                  <a:pt x="1247423" y="388602"/>
                </a:lnTo>
                <a:lnTo>
                  <a:pt x="1225976" y="343864"/>
                </a:lnTo>
                <a:lnTo>
                  <a:pt x="1201170" y="301107"/>
                </a:lnTo>
                <a:lnTo>
                  <a:pt x="1173175" y="260494"/>
                </a:lnTo>
                <a:lnTo>
                  <a:pt x="1142156" y="222189"/>
                </a:lnTo>
                <a:lnTo>
                  <a:pt x="1108281" y="186356"/>
                </a:lnTo>
                <a:lnTo>
                  <a:pt x="1071717" y="153159"/>
                </a:lnTo>
                <a:lnTo>
                  <a:pt x="1032631" y="122761"/>
                </a:lnTo>
                <a:lnTo>
                  <a:pt x="991191" y="95326"/>
                </a:lnTo>
                <a:lnTo>
                  <a:pt x="947564" y="71018"/>
                </a:lnTo>
                <a:lnTo>
                  <a:pt x="901916" y="50000"/>
                </a:lnTo>
                <a:lnTo>
                  <a:pt x="854415" y="32436"/>
                </a:lnTo>
                <a:lnTo>
                  <a:pt x="805228" y="18491"/>
                </a:lnTo>
                <a:lnTo>
                  <a:pt x="754522" y="8327"/>
                </a:lnTo>
                <a:lnTo>
                  <a:pt x="702465" y="2109"/>
                </a:lnTo>
                <a:lnTo>
                  <a:pt x="649224" y="0"/>
                </a:lnTo>
                <a:close/>
              </a:path>
            </a:pathLst>
          </a:custGeom>
          <a:solidFill>
            <a:srgbClr val="CE00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325873" y="6183608"/>
            <a:ext cx="864235" cy="864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600" b="0">
                <a:solidFill>
                  <a:srgbClr val="FFFFFF"/>
                </a:solidFill>
                <a:latin typeface="Microsoft YaHei Light"/>
                <a:cs typeface="Microsoft YaHei Light"/>
              </a:rPr>
              <a:t>前</a:t>
            </a:r>
            <a:endParaRPr sz="6600">
              <a:latin typeface="Microsoft YaHei Light"/>
              <a:cs typeface="Microsoft YaHei Ligh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49936" y="1429512"/>
            <a:ext cx="3863340" cy="2546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861566" y="3236214"/>
            <a:ext cx="1987550" cy="629920"/>
          </a:xfrm>
          <a:custGeom>
            <a:avLst/>
            <a:gdLst/>
            <a:ahLst/>
            <a:cxnLst/>
            <a:rect l="l" t="t" r="r" b="b"/>
            <a:pathLst>
              <a:path w="1987550" h="629920">
                <a:moveTo>
                  <a:pt x="1667636" y="0"/>
                </a:moveTo>
                <a:lnTo>
                  <a:pt x="319658" y="0"/>
                </a:lnTo>
                <a:lnTo>
                  <a:pt x="293443" y="1042"/>
                </a:lnTo>
                <a:lnTo>
                  <a:pt x="242845" y="9142"/>
                </a:lnTo>
                <a:lnTo>
                  <a:pt x="195238" y="24723"/>
                </a:lnTo>
                <a:lnTo>
                  <a:pt x="151281" y="47136"/>
                </a:lnTo>
                <a:lnTo>
                  <a:pt x="111633" y="75736"/>
                </a:lnTo>
                <a:lnTo>
                  <a:pt x="76951" y="109875"/>
                </a:lnTo>
                <a:lnTo>
                  <a:pt x="47895" y="148907"/>
                </a:lnTo>
                <a:lnTo>
                  <a:pt x="25122" y="192184"/>
                </a:lnTo>
                <a:lnTo>
                  <a:pt x="9290" y="239060"/>
                </a:lnTo>
                <a:lnTo>
                  <a:pt x="1059" y="288887"/>
                </a:lnTo>
                <a:lnTo>
                  <a:pt x="0" y="314705"/>
                </a:lnTo>
                <a:lnTo>
                  <a:pt x="1059" y="340524"/>
                </a:lnTo>
                <a:lnTo>
                  <a:pt x="9290" y="390351"/>
                </a:lnTo>
                <a:lnTo>
                  <a:pt x="25122" y="437227"/>
                </a:lnTo>
                <a:lnTo>
                  <a:pt x="47895" y="480504"/>
                </a:lnTo>
                <a:lnTo>
                  <a:pt x="76951" y="519536"/>
                </a:lnTo>
                <a:lnTo>
                  <a:pt x="111633" y="553675"/>
                </a:lnTo>
                <a:lnTo>
                  <a:pt x="151281" y="582275"/>
                </a:lnTo>
                <a:lnTo>
                  <a:pt x="195238" y="604688"/>
                </a:lnTo>
                <a:lnTo>
                  <a:pt x="242845" y="620269"/>
                </a:lnTo>
                <a:lnTo>
                  <a:pt x="293443" y="628369"/>
                </a:lnTo>
                <a:lnTo>
                  <a:pt x="319658" y="629412"/>
                </a:lnTo>
                <a:lnTo>
                  <a:pt x="1667636" y="629412"/>
                </a:lnTo>
                <a:lnTo>
                  <a:pt x="1719484" y="625294"/>
                </a:lnTo>
                <a:lnTo>
                  <a:pt x="1768669" y="613373"/>
                </a:lnTo>
                <a:lnTo>
                  <a:pt x="1814533" y="594295"/>
                </a:lnTo>
                <a:lnTo>
                  <a:pt x="1856417" y="568708"/>
                </a:lnTo>
                <a:lnTo>
                  <a:pt x="1893665" y="537257"/>
                </a:lnTo>
                <a:lnTo>
                  <a:pt x="1925616" y="500591"/>
                </a:lnTo>
                <a:lnTo>
                  <a:pt x="1951613" y="459356"/>
                </a:lnTo>
                <a:lnTo>
                  <a:pt x="1970998" y="414198"/>
                </a:lnTo>
                <a:lnTo>
                  <a:pt x="1983111" y="365766"/>
                </a:lnTo>
                <a:lnTo>
                  <a:pt x="1987295" y="314705"/>
                </a:lnTo>
                <a:lnTo>
                  <a:pt x="1986236" y="288887"/>
                </a:lnTo>
                <a:lnTo>
                  <a:pt x="1978005" y="239060"/>
                </a:lnTo>
                <a:lnTo>
                  <a:pt x="1962173" y="192184"/>
                </a:lnTo>
                <a:lnTo>
                  <a:pt x="1939400" y="148907"/>
                </a:lnTo>
                <a:lnTo>
                  <a:pt x="1910344" y="109875"/>
                </a:lnTo>
                <a:lnTo>
                  <a:pt x="1875662" y="75736"/>
                </a:lnTo>
                <a:lnTo>
                  <a:pt x="1836014" y="47136"/>
                </a:lnTo>
                <a:lnTo>
                  <a:pt x="1792057" y="24723"/>
                </a:lnTo>
                <a:lnTo>
                  <a:pt x="1744450" y="9142"/>
                </a:lnTo>
                <a:lnTo>
                  <a:pt x="1693852" y="1042"/>
                </a:lnTo>
                <a:lnTo>
                  <a:pt x="16676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861566" y="3236214"/>
            <a:ext cx="1987550" cy="629920"/>
          </a:xfrm>
          <a:custGeom>
            <a:avLst/>
            <a:gdLst/>
            <a:ahLst/>
            <a:cxnLst/>
            <a:rect l="l" t="t" r="r" b="b"/>
            <a:pathLst>
              <a:path w="1987550" h="629920">
                <a:moveTo>
                  <a:pt x="319658" y="0"/>
                </a:moveTo>
                <a:lnTo>
                  <a:pt x="1667636" y="0"/>
                </a:lnTo>
                <a:lnTo>
                  <a:pt x="1693852" y="1042"/>
                </a:lnTo>
                <a:lnTo>
                  <a:pt x="1744450" y="9142"/>
                </a:lnTo>
                <a:lnTo>
                  <a:pt x="1792057" y="24723"/>
                </a:lnTo>
                <a:lnTo>
                  <a:pt x="1836014" y="47136"/>
                </a:lnTo>
                <a:lnTo>
                  <a:pt x="1875662" y="75736"/>
                </a:lnTo>
                <a:lnTo>
                  <a:pt x="1910344" y="109875"/>
                </a:lnTo>
                <a:lnTo>
                  <a:pt x="1939400" y="148907"/>
                </a:lnTo>
                <a:lnTo>
                  <a:pt x="1962173" y="192184"/>
                </a:lnTo>
                <a:lnTo>
                  <a:pt x="1978005" y="239060"/>
                </a:lnTo>
                <a:lnTo>
                  <a:pt x="1986236" y="288887"/>
                </a:lnTo>
                <a:lnTo>
                  <a:pt x="1987295" y="314705"/>
                </a:lnTo>
                <a:lnTo>
                  <a:pt x="1986236" y="340524"/>
                </a:lnTo>
                <a:lnTo>
                  <a:pt x="1978005" y="390351"/>
                </a:lnTo>
                <a:lnTo>
                  <a:pt x="1962173" y="437227"/>
                </a:lnTo>
                <a:lnTo>
                  <a:pt x="1939400" y="480504"/>
                </a:lnTo>
                <a:lnTo>
                  <a:pt x="1910344" y="519536"/>
                </a:lnTo>
                <a:lnTo>
                  <a:pt x="1875662" y="553675"/>
                </a:lnTo>
                <a:lnTo>
                  <a:pt x="1836014" y="582275"/>
                </a:lnTo>
                <a:lnTo>
                  <a:pt x="1792057" y="604688"/>
                </a:lnTo>
                <a:lnTo>
                  <a:pt x="1744450" y="620269"/>
                </a:lnTo>
                <a:lnTo>
                  <a:pt x="1693852" y="628369"/>
                </a:lnTo>
                <a:lnTo>
                  <a:pt x="1667636" y="629412"/>
                </a:lnTo>
                <a:lnTo>
                  <a:pt x="319658" y="629412"/>
                </a:lnTo>
                <a:lnTo>
                  <a:pt x="267811" y="625294"/>
                </a:lnTo>
                <a:lnTo>
                  <a:pt x="218626" y="613373"/>
                </a:lnTo>
                <a:lnTo>
                  <a:pt x="172762" y="594295"/>
                </a:lnTo>
                <a:lnTo>
                  <a:pt x="130878" y="568708"/>
                </a:lnTo>
                <a:lnTo>
                  <a:pt x="93630" y="537257"/>
                </a:lnTo>
                <a:lnTo>
                  <a:pt x="61679" y="500591"/>
                </a:lnTo>
                <a:lnTo>
                  <a:pt x="35682" y="459356"/>
                </a:lnTo>
                <a:lnTo>
                  <a:pt x="16297" y="414198"/>
                </a:lnTo>
                <a:lnTo>
                  <a:pt x="4184" y="365766"/>
                </a:lnTo>
                <a:lnTo>
                  <a:pt x="0" y="314705"/>
                </a:lnTo>
                <a:lnTo>
                  <a:pt x="1059" y="288887"/>
                </a:lnTo>
                <a:lnTo>
                  <a:pt x="9290" y="239060"/>
                </a:lnTo>
                <a:lnTo>
                  <a:pt x="25122" y="192184"/>
                </a:lnTo>
                <a:lnTo>
                  <a:pt x="47895" y="148907"/>
                </a:lnTo>
                <a:lnTo>
                  <a:pt x="76951" y="109875"/>
                </a:lnTo>
                <a:lnTo>
                  <a:pt x="111633" y="75736"/>
                </a:lnTo>
                <a:lnTo>
                  <a:pt x="151281" y="47136"/>
                </a:lnTo>
                <a:lnTo>
                  <a:pt x="195238" y="24723"/>
                </a:lnTo>
                <a:lnTo>
                  <a:pt x="242845" y="9142"/>
                </a:lnTo>
                <a:lnTo>
                  <a:pt x="293443" y="1042"/>
                </a:lnTo>
                <a:lnTo>
                  <a:pt x="319658" y="0"/>
                </a:lnTo>
                <a:close/>
              </a:path>
            </a:pathLst>
          </a:custGeom>
          <a:ln w="38100">
            <a:solidFill>
              <a:srgbClr val="F3C5B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033397" y="3360014"/>
            <a:ext cx="1247140" cy="4324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b="1">
                <a:solidFill>
                  <a:srgbClr val="C00000"/>
                </a:solidFill>
                <a:latin typeface="微軟正黑體"/>
                <a:cs typeface="微軟正黑體"/>
              </a:rPr>
              <a:t>吃東西</a:t>
            </a:r>
            <a:endParaRPr sz="3200">
              <a:latin typeface="微軟正黑體"/>
              <a:cs typeface="微軟正黑體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378708" y="2750820"/>
            <a:ext cx="1298575" cy="1274445"/>
          </a:xfrm>
          <a:custGeom>
            <a:avLst/>
            <a:gdLst/>
            <a:ahLst/>
            <a:cxnLst/>
            <a:rect l="l" t="t" r="r" b="b"/>
            <a:pathLst>
              <a:path w="1298575" h="1274445">
                <a:moveTo>
                  <a:pt x="649224" y="0"/>
                </a:moveTo>
                <a:lnTo>
                  <a:pt x="595982" y="2111"/>
                </a:lnTo>
                <a:lnTo>
                  <a:pt x="543925" y="8338"/>
                </a:lnTo>
                <a:lnTo>
                  <a:pt x="493219" y="18515"/>
                </a:lnTo>
                <a:lnTo>
                  <a:pt x="444032" y="32479"/>
                </a:lnTo>
                <a:lnTo>
                  <a:pt x="396531" y="50065"/>
                </a:lnTo>
                <a:lnTo>
                  <a:pt x="350883" y="71110"/>
                </a:lnTo>
                <a:lnTo>
                  <a:pt x="307256" y="95449"/>
                </a:lnTo>
                <a:lnTo>
                  <a:pt x="265816" y="122919"/>
                </a:lnTo>
                <a:lnTo>
                  <a:pt x="226730" y="153356"/>
                </a:lnTo>
                <a:lnTo>
                  <a:pt x="190166" y="186594"/>
                </a:lnTo>
                <a:lnTo>
                  <a:pt x="156291" y="222471"/>
                </a:lnTo>
                <a:lnTo>
                  <a:pt x="125272" y="260823"/>
                </a:lnTo>
                <a:lnTo>
                  <a:pt x="97277" y="301485"/>
                </a:lnTo>
                <a:lnTo>
                  <a:pt x="72471" y="344293"/>
                </a:lnTo>
                <a:lnTo>
                  <a:pt x="51024" y="389084"/>
                </a:lnTo>
                <a:lnTo>
                  <a:pt x="33101" y="435693"/>
                </a:lnTo>
                <a:lnTo>
                  <a:pt x="18870" y="483956"/>
                </a:lnTo>
                <a:lnTo>
                  <a:pt x="8498" y="533710"/>
                </a:lnTo>
                <a:lnTo>
                  <a:pt x="2152" y="584789"/>
                </a:lnTo>
                <a:lnTo>
                  <a:pt x="0" y="637032"/>
                </a:lnTo>
                <a:lnTo>
                  <a:pt x="2152" y="689274"/>
                </a:lnTo>
                <a:lnTo>
                  <a:pt x="8498" y="740353"/>
                </a:lnTo>
                <a:lnTo>
                  <a:pt x="18870" y="790107"/>
                </a:lnTo>
                <a:lnTo>
                  <a:pt x="33101" y="838370"/>
                </a:lnTo>
                <a:lnTo>
                  <a:pt x="51024" y="884979"/>
                </a:lnTo>
                <a:lnTo>
                  <a:pt x="72471" y="929770"/>
                </a:lnTo>
                <a:lnTo>
                  <a:pt x="97277" y="972578"/>
                </a:lnTo>
                <a:lnTo>
                  <a:pt x="125272" y="1013240"/>
                </a:lnTo>
                <a:lnTo>
                  <a:pt x="156291" y="1051592"/>
                </a:lnTo>
                <a:lnTo>
                  <a:pt x="190166" y="1087469"/>
                </a:lnTo>
                <a:lnTo>
                  <a:pt x="226730" y="1120707"/>
                </a:lnTo>
                <a:lnTo>
                  <a:pt x="265816" y="1151144"/>
                </a:lnTo>
                <a:lnTo>
                  <a:pt x="307256" y="1178614"/>
                </a:lnTo>
                <a:lnTo>
                  <a:pt x="350883" y="1202953"/>
                </a:lnTo>
                <a:lnTo>
                  <a:pt x="396531" y="1223998"/>
                </a:lnTo>
                <a:lnTo>
                  <a:pt x="444032" y="1241584"/>
                </a:lnTo>
                <a:lnTo>
                  <a:pt x="493219" y="1255548"/>
                </a:lnTo>
                <a:lnTo>
                  <a:pt x="543925" y="1265725"/>
                </a:lnTo>
                <a:lnTo>
                  <a:pt x="595982" y="1271952"/>
                </a:lnTo>
                <a:lnTo>
                  <a:pt x="649224" y="1274064"/>
                </a:lnTo>
                <a:lnTo>
                  <a:pt x="702465" y="1271952"/>
                </a:lnTo>
                <a:lnTo>
                  <a:pt x="754522" y="1265725"/>
                </a:lnTo>
                <a:lnTo>
                  <a:pt x="805228" y="1255548"/>
                </a:lnTo>
                <a:lnTo>
                  <a:pt x="854415" y="1241584"/>
                </a:lnTo>
                <a:lnTo>
                  <a:pt x="901916" y="1223998"/>
                </a:lnTo>
                <a:lnTo>
                  <a:pt x="947564" y="1202953"/>
                </a:lnTo>
                <a:lnTo>
                  <a:pt x="991191" y="1178614"/>
                </a:lnTo>
                <a:lnTo>
                  <a:pt x="1032631" y="1151144"/>
                </a:lnTo>
                <a:lnTo>
                  <a:pt x="1071717" y="1120707"/>
                </a:lnTo>
                <a:lnTo>
                  <a:pt x="1108281" y="1087469"/>
                </a:lnTo>
                <a:lnTo>
                  <a:pt x="1142156" y="1051592"/>
                </a:lnTo>
                <a:lnTo>
                  <a:pt x="1173175" y="1013240"/>
                </a:lnTo>
                <a:lnTo>
                  <a:pt x="1201170" y="972578"/>
                </a:lnTo>
                <a:lnTo>
                  <a:pt x="1225976" y="929770"/>
                </a:lnTo>
                <a:lnTo>
                  <a:pt x="1247423" y="884979"/>
                </a:lnTo>
                <a:lnTo>
                  <a:pt x="1265346" y="838370"/>
                </a:lnTo>
                <a:lnTo>
                  <a:pt x="1279577" y="790107"/>
                </a:lnTo>
                <a:lnTo>
                  <a:pt x="1289949" y="740353"/>
                </a:lnTo>
                <a:lnTo>
                  <a:pt x="1296295" y="689274"/>
                </a:lnTo>
                <a:lnTo>
                  <a:pt x="1298447" y="637032"/>
                </a:lnTo>
                <a:lnTo>
                  <a:pt x="1296295" y="584789"/>
                </a:lnTo>
                <a:lnTo>
                  <a:pt x="1289949" y="533710"/>
                </a:lnTo>
                <a:lnTo>
                  <a:pt x="1279577" y="483956"/>
                </a:lnTo>
                <a:lnTo>
                  <a:pt x="1265346" y="435693"/>
                </a:lnTo>
                <a:lnTo>
                  <a:pt x="1247423" y="389084"/>
                </a:lnTo>
                <a:lnTo>
                  <a:pt x="1225976" y="344293"/>
                </a:lnTo>
                <a:lnTo>
                  <a:pt x="1201170" y="301485"/>
                </a:lnTo>
                <a:lnTo>
                  <a:pt x="1173175" y="260823"/>
                </a:lnTo>
                <a:lnTo>
                  <a:pt x="1142156" y="222471"/>
                </a:lnTo>
                <a:lnTo>
                  <a:pt x="1108281" y="186594"/>
                </a:lnTo>
                <a:lnTo>
                  <a:pt x="1071717" y="153356"/>
                </a:lnTo>
                <a:lnTo>
                  <a:pt x="1032631" y="122919"/>
                </a:lnTo>
                <a:lnTo>
                  <a:pt x="991191" y="95449"/>
                </a:lnTo>
                <a:lnTo>
                  <a:pt x="947564" y="71110"/>
                </a:lnTo>
                <a:lnTo>
                  <a:pt x="901916" y="50065"/>
                </a:lnTo>
                <a:lnTo>
                  <a:pt x="854415" y="32479"/>
                </a:lnTo>
                <a:lnTo>
                  <a:pt x="805228" y="18515"/>
                </a:lnTo>
                <a:lnTo>
                  <a:pt x="754522" y="8338"/>
                </a:lnTo>
                <a:lnTo>
                  <a:pt x="702465" y="2111"/>
                </a:lnTo>
                <a:lnTo>
                  <a:pt x="649224" y="0"/>
                </a:lnTo>
                <a:close/>
              </a:path>
            </a:pathLst>
          </a:custGeom>
          <a:solidFill>
            <a:srgbClr val="CE00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3596766" y="2980737"/>
            <a:ext cx="863600" cy="863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600" b="0">
                <a:solidFill>
                  <a:srgbClr val="FFFFFF"/>
                </a:solidFill>
                <a:latin typeface="Microsoft YaHei Light"/>
                <a:cs typeface="Microsoft YaHei Light"/>
              </a:rPr>
              <a:t>前</a:t>
            </a:r>
            <a:endParaRPr sz="6600">
              <a:latin typeface="Microsoft YaHei Light"/>
              <a:cs typeface="Microsoft YaHei Ligh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260847" y="251460"/>
            <a:ext cx="2375916" cy="37856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517641" y="3256026"/>
            <a:ext cx="1987550" cy="629920"/>
          </a:xfrm>
          <a:custGeom>
            <a:avLst/>
            <a:gdLst/>
            <a:ahLst/>
            <a:cxnLst/>
            <a:rect l="l" t="t" r="r" b="b"/>
            <a:pathLst>
              <a:path w="1987550" h="629920">
                <a:moveTo>
                  <a:pt x="1667637" y="0"/>
                </a:moveTo>
                <a:lnTo>
                  <a:pt x="319659" y="0"/>
                </a:lnTo>
                <a:lnTo>
                  <a:pt x="293443" y="1042"/>
                </a:lnTo>
                <a:lnTo>
                  <a:pt x="242845" y="9142"/>
                </a:lnTo>
                <a:lnTo>
                  <a:pt x="195238" y="24723"/>
                </a:lnTo>
                <a:lnTo>
                  <a:pt x="151281" y="47136"/>
                </a:lnTo>
                <a:lnTo>
                  <a:pt x="111633" y="75736"/>
                </a:lnTo>
                <a:lnTo>
                  <a:pt x="76951" y="109875"/>
                </a:lnTo>
                <a:lnTo>
                  <a:pt x="47895" y="148907"/>
                </a:lnTo>
                <a:lnTo>
                  <a:pt x="25122" y="192184"/>
                </a:lnTo>
                <a:lnTo>
                  <a:pt x="9290" y="239060"/>
                </a:lnTo>
                <a:lnTo>
                  <a:pt x="1059" y="288887"/>
                </a:lnTo>
                <a:lnTo>
                  <a:pt x="0" y="314705"/>
                </a:lnTo>
                <a:lnTo>
                  <a:pt x="1059" y="340524"/>
                </a:lnTo>
                <a:lnTo>
                  <a:pt x="9290" y="390351"/>
                </a:lnTo>
                <a:lnTo>
                  <a:pt x="25122" y="437227"/>
                </a:lnTo>
                <a:lnTo>
                  <a:pt x="47895" y="480504"/>
                </a:lnTo>
                <a:lnTo>
                  <a:pt x="76951" y="519536"/>
                </a:lnTo>
                <a:lnTo>
                  <a:pt x="111633" y="553675"/>
                </a:lnTo>
                <a:lnTo>
                  <a:pt x="151281" y="582275"/>
                </a:lnTo>
                <a:lnTo>
                  <a:pt x="195238" y="604688"/>
                </a:lnTo>
                <a:lnTo>
                  <a:pt x="242845" y="620269"/>
                </a:lnTo>
                <a:lnTo>
                  <a:pt x="293443" y="628369"/>
                </a:lnTo>
                <a:lnTo>
                  <a:pt x="319659" y="629412"/>
                </a:lnTo>
                <a:lnTo>
                  <a:pt x="1667637" y="629412"/>
                </a:lnTo>
                <a:lnTo>
                  <a:pt x="1719484" y="625294"/>
                </a:lnTo>
                <a:lnTo>
                  <a:pt x="1768669" y="613373"/>
                </a:lnTo>
                <a:lnTo>
                  <a:pt x="1814533" y="594295"/>
                </a:lnTo>
                <a:lnTo>
                  <a:pt x="1856417" y="568708"/>
                </a:lnTo>
                <a:lnTo>
                  <a:pt x="1893665" y="537257"/>
                </a:lnTo>
                <a:lnTo>
                  <a:pt x="1925616" y="500591"/>
                </a:lnTo>
                <a:lnTo>
                  <a:pt x="1951613" y="459356"/>
                </a:lnTo>
                <a:lnTo>
                  <a:pt x="1970998" y="414198"/>
                </a:lnTo>
                <a:lnTo>
                  <a:pt x="1983111" y="365766"/>
                </a:lnTo>
                <a:lnTo>
                  <a:pt x="1987296" y="314705"/>
                </a:lnTo>
                <a:lnTo>
                  <a:pt x="1986236" y="288887"/>
                </a:lnTo>
                <a:lnTo>
                  <a:pt x="1978005" y="239060"/>
                </a:lnTo>
                <a:lnTo>
                  <a:pt x="1962173" y="192184"/>
                </a:lnTo>
                <a:lnTo>
                  <a:pt x="1939400" y="148907"/>
                </a:lnTo>
                <a:lnTo>
                  <a:pt x="1910344" y="109875"/>
                </a:lnTo>
                <a:lnTo>
                  <a:pt x="1875662" y="75736"/>
                </a:lnTo>
                <a:lnTo>
                  <a:pt x="1836014" y="47136"/>
                </a:lnTo>
                <a:lnTo>
                  <a:pt x="1792057" y="24723"/>
                </a:lnTo>
                <a:lnTo>
                  <a:pt x="1744450" y="9142"/>
                </a:lnTo>
                <a:lnTo>
                  <a:pt x="1693852" y="1042"/>
                </a:lnTo>
                <a:lnTo>
                  <a:pt x="16676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517641" y="3256026"/>
            <a:ext cx="1987550" cy="629920"/>
          </a:xfrm>
          <a:custGeom>
            <a:avLst/>
            <a:gdLst/>
            <a:ahLst/>
            <a:cxnLst/>
            <a:rect l="l" t="t" r="r" b="b"/>
            <a:pathLst>
              <a:path w="1987550" h="629920">
                <a:moveTo>
                  <a:pt x="319659" y="0"/>
                </a:moveTo>
                <a:lnTo>
                  <a:pt x="1667637" y="0"/>
                </a:lnTo>
                <a:lnTo>
                  <a:pt x="1693852" y="1042"/>
                </a:lnTo>
                <a:lnTo>
                  <a:pt x="1744450" y="9142"/>
                </a:lnTo>
                <a:lnTo>
                  <a:pt x="1792057" y="24723"/>
                </a:lnTo>
                <a:lnTo>
                  <a:pt x="1836014" y="47136"/>
                </a:lnTo>
                <a:lnTo>
                  <a:pt x="1875662" y="75736"/>
                </a:lnTo>
                <a:lnTo>
                  <a:pt x="1910344" y="109875"/>
                </a:lnTo>
                <a:lnTo>
                  <a:pt x="1939400" y="148907"/>
                </a:lnTo>
                <a:lnTo>
                  <a:pt x="1962173" y="192184"/>
                </a:lnTo>
                <a:lnTo>
                  <a:pt x="1978005" y="239060"/>
                </a:lnTo>
                <a:lnTo>
                  <a:pt x="1986236" y="288887"/>
                </a:lnTo>
                <a:lnTo>
                  <a:pt x="1987296" y="314705"/>
                </a:lnTo>
                <a:lnTo>
                  <a:pt x="1986236" y="340524"/>
                </a:lnTo>
                <a:lnTo>
                  <a:pt x="1978005" y="390351"/>
                </a:lnTo>
                <a:lnTo>
                  <a:pt x="1962173" y="437227"/>
                </a:lnTo>
                <a:lnTo>
                  <a:pt x="1939400" y="480504"/>
                </a:lnTo>
                <a:lnTo>
                  <a:pt x="1910344" y="519536"/>
                </a:lnTo>
                <a:lnTo>
                  <a:pt x="1875662" y="553675"/>
                </a:lnTo>
                <a:lnTo>
                  <a:pt x="1836014" y="582275"/>
                </a:lnTo>
                <a:lnTo>
                  <a:pt x="1792057" y="604688"/>
                </a:lnTo>
                <a:lnTo>
                  <a:pt x="1744450" y="620269"/>
                </a:lnTo>
                <a:lnTo>
                  <a:pt x="1693852" y="628369"/>
                </a:lnTo>
                <a:lnTo>
                  <a:pt x="1667637" y="629412"/>
                </a:lnTo>
                <a:lnTo>
                  <a:pt x="319659" y="629412"/>
                </a:lnTo>
                <a:lnTo>
                  <a:pt x="267811" y="625294"/>
                </a:lnTo>
                <a:lnTo>
                  <a:pt x="218626" y="613373"/>
                </a:lnTo>
                <a:lnTo>
                  <a:pt x="172762" y="594295"/>
                </a:lnTo>
                <a:lnTo>
                  <a:pt x="130878" y="568708"/>
                </a:lnTo>
                <a:lnTo>
                  <a:pt x="93630" y="537257"/>
                </a:lnTo>
                <a:lnTo>
                  <a:pt x="61679" y="500591"/>
                </a:lnTo>
                <a:lnTo>
                  <a:pt x="35682" y="459356"/>
                </a:lnTo>
                <a:lnTo>
                  <a:pt x="16297" y="414198"/>
                </a:lnTo>
                <a:lnTo>
                  <a:pt x="4184" y="365766"/>
                </a:lnTo>
                <a:lnTo>
                  <a:pt x="0" y="314705"/>
                </a:lnTo>
                <a:lnTo>
                  <a:pt x="1059" y="288887"/>
                </a:lnTo>
                <a:lnTo>
                  <a:pt x="9290" y="239060"/>
                </a:lnTo>
                <a:lnTo>
                  <a:pt x="25122" y="192184"/>
                </a:lnTo>
                <a:lnTo>
                  <a:pt x="47895" y="148907"/>
                </a:lnTo>
                <a:lnTo>
                  <a:pt x="76951" y="109875"/>
                </a:lnTo>
                <a:lnTo>
                  <a:pt x="111633" y="75736"/>
                </a:lnTo>
                <a:lnTo>
                  <a:pt x="151281" y="47136"/>
                </a:lnTo>
                <a:lnTo>
                  <a:pt x="195238" y="24723"/>
                </a:lnTo>
                <a:lnTo>
                  <a:pt x="242845" y="9142"/>
                </a:lnTo>
                <a:lnTo>
                  <a:pt x="293443" y="1042"/>
                </a:lnTo>
                <a:lnTo>
                  <a:pt x="319659" y="0"/>
                </a:lnTo>
                <a:close/>
              </a:path>
            </a:pathLst>
          </a:custGeom>
          <a:ln w="38100">
            <a:solidFill>
              <a:srgbClr val="F3C5B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5690108" y="3380080"/>
            <a:ext cx="1246505" cy="4324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b="1">
                <a:solidFill>
                  <a:srgbClr val="C00000"/>
                </a:solidFill>
                <a:latin typeface="微軟正黑體"/>
                <a:cs typeface="微軟正黑體"/>
              </a:rPr>
              <a:t>上廁所</a:t>
            </a:r>
            <a:endParaRPr sz="3200">
              <a:latin typeface="微軟正黑體"/>
              <a:cs typeface="微軟正黑體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969252" y="2769108"/>
            <a:ext cx="1298575" cy="1272540"/>
          </a:xfrm>
          <a:custGeom>
            <a:avLst/>
            <a:gdLst/>
            <a:ahLst/>
            <a:cxnLst/>
            <a:rect l="l" t="t" r="r" b="b"/>
            <a:pathLst>
              <a:path w="1298575" h="1272539">
                <a:moveTo>
                  <a:pt x="649224" y="0"/>
                </a:moveTo>
                <a:lnTo>
                  <a:pt x="595982" y="2109"/>
                </a:lnTo>
                <a:lnTo>
                  <a:pt x="543925" y="8327"/>
                </a:lnTo>
                <a:lnTo>
                  <a:pt x="493219" y="18491"/>
                </a:lnTo>
                <a:lnTo>
                  <a:pt x="444032" y="32436"/>
                </a:lnTo>
                <a:lnTo>
                  <a:pt x="396531" y="50000"/>
                </a:lnTo>
                <a:lnTo>
                  <a:pt x="350883" y="71018"/>
                </a:lnTo>
                <a:lnTo>
                  <a:pt x="307256" y="95326"/>
                </a:lnTo>
                <a:lnTo>
                  <a:pt x="265816" y="122761"/>
                </a:lnTo>
                <a:lnTo>
                  <a:pt x="226730" y="153159"/>
                </a:lnTo>
                <a:lnTo>
                  <a:pt x="190166" y="186356"/>
                </a:lnTo>
                <a:lnTo>
                  <a:pt x="156291" y="222189"/>
                </a:lnTo>
                <a:lnTo>
                  <a:pt x="125272" y="260494"/>
                </a:lnTo>
                <a:lnTo>
                  <a:pt x="97277" y="301107"/>
                </a:lnTo>
                <a:lnTo>
                  <a:pt x="72471" y="343864"/>
                </a:lnTo>
                <a:lnTo>
                  <a:pt x="51024" y="388602"/>
                </a:lnTo>
                <a:lnTo>
                  <a:pt x="33101" y="435156"/>
                </a:lnTo>
                <a:lnTo>
                  <a:pt x="18870" y="483364"/>
                </a:lnTo>
                <a:lnTo>
                  <a:pt x="8498" y="533062"/>
                </a:lnTo>
                <a:lnTo>
                  <a:pt x="2152" y="584085"/>
                </a:lnTo>
                <a:lnTo>
                  <a:pt x="0" y="636270"/>
                </a:lnTo>
                <a:lnTo>
                  <a:pt x="2152" y="688454"/>
                </a:lnTo>
                <a:lnTo>
                  <a:pt x="8498" y="739477"/>
                </a:lnTo>
                <a:lnTo>
                  <a:pt x="18870" y="789175"/>
                </a:lnTo>
                <a:lnTo>
                  <a:pt x="33101" y="837383"/>
                </a:lnTo>
                <a:lnTo>
                  <a:pt x="51024" y="883937"/>
                </a:lnTo>
                <a:lnTo>
                  <a:pt x="72471" y="928675"/>
                </a:lnTo>
                <a:lnTo>
                  <a:pt x="97277" y="971432"/>
                </a:lnTo>
                <a:lnTo>
                  <a:pt x="125272" y="1012045"/>
                </a:lnTo>
                <a:lnTo>
                  <a:pt x="156291" y="1050350"/>
                </a:lnTo>
                <a:lnTo>
                  <a:pt x="190166" y="1086183"/>
                </a:lnTo>
                <a:lnTo>
                  <a:pt x="226730" y="1119380"/>
                </a:lnTo>
                <a:lnTo>
                  <a:pt x="265816" y="1149778"/>
                </a:lnTo>
                <a:lnTo>
                  <a:pt x="307256" y="1177213"/>
                </a:lnTo>
                <a:lnTo>
                  <a:pt x="350883" y="1201521"/>
                </a:lnTo>
                <a:lnTo>
                  <a:pt x="396531" y="1222539"/>
                </a:lnTo>
                <a:lnTo>
                  <a:pt x="444032" y="1240103"/>
                </a:lnTo>
                <a:lnTo>
                  <a:pt x="493219" y="1254048"/>
                </a:lnTo>
                <a:lnTo>
                  <a:pt x="543925" y="1264212"/>
                </a:lnTo>
                <a:lnTo>
                  <a:pt x="595982" y="1270430"/>
                </a:lnTo>
                <a:lnTo>
                  <a:pt x="649224" y="1272540"/>
                </a:lnTo>
                <a:lnTo>
                  <a:pt x="702465" y="1270430"/>
                </a:lnTo>
                <a:lnTo>
                  <a:pt x="754522" y="1264212"/>
                </a:lnTo>
                <a:lnTo>
                  <a:pt x="805228" y="1254048"/>
                </a:lnTo>
                <a:lnTo>
                  <a:pt x="854415" y="1240103"/>
                </a:lnTo>
                <a:lnTo>
                  <a:pt x="901916" y="1222539"/>
                </a:lnTo>
                <a:lnTo>
                  <a:pt x="947564" y="1201521"/>
                </a:lnTo>
                <a:lnTo>
                  <a:pt x="991191" y="1177213"/>
                </a:lnTo>
                <a:lnTo>
                  <a:pt x="1032631" y="1149778"/>
                </a:lnTo>
                <a:lnTo>
                  <a:pt x="1071717" y="1119380"/>
                </a:lnTo>
                <a:lnTo>
                  <a:pt x="1108281" y="1086183"/>
                </a:lnTo>
                <a:lnTo>
                  <a:pt x="1142156" y="1050350"/>
                </a:lnTo>
                <a:lnTo>
                  <a:pt x="1173175" y="1012045"/>
                </a:lnTo>
                <a:lnTo>
                  <a:pt x="1201170" y="971432"/>
                </a:lnTo>
                <a:lnTo>
                  <a:pt x="1225976" y="928675"/>
                </a:lnTo>
                <a:lnTo>
                  <a:pt x="1247423" y="883937"/>
                </a:lnTo>
                <a:lnTo>
                  <a:pt x="1265346" y="837383"/>
                </a:lnTo>
                <a:lnTo>
                  <a:pt x="1279577" y="789175"/>
                </a:lnTo>
                <a:lnTo>
                  <a:pt x="1289949" y="739477"/>
                </a:lnTo>
                <a:lnTo>
                  <a:pt x="1296295" y="688454"/>
                </a:lnTo>
                <a:lnTo>
                  <a:pt x="1298448" y="636270"/>
                </a:lnTo>
                <a:lnTo>
                  <a:pt x="1296295" y="584085"/>
                </a:lnTo>
                <a:lnTo>
                  <a:pt x="1289949" y="533062"/>
                </a:lnTo>
                <a:lnTo>
                  <a:pt x="1279577" y="483364"/>
                </a:lnTo>
                <a:lnTo>
                  <a:pt x="1265346" y="435156"/>
                </a:lnTo>
                <a:lnTo>
                  <a:pt x="1247423" y="388602"/>
                </a:lnTo>
                <a:lnTo>
                  <a:pt x="1225976" y="343864"/>
                </a:lnTo>
                <a:lnTo>
                  <a:pt x="1201170" y="301107"/>
                </a:lnTo>
                <a:lnTo>
                  <a:pt x="1173175" y="260494"/>
                </a:lnTo>
                <a:lnTo>
                  <a:pt x="1142156" y="222189"/>
                </a:lnTo>
                <a:lnTo>
                  <a:pt x="1108281" y="186356"/>
                </a:lnTo>
                <a:lnTo>
                  <a:pt x="1071717" y="153159"/>
                </a:lnTo>
                <a:lnTo>
                  <a:pt x="1032631" y="122761"/>
                </a:lnTo>
                <a:lnTo>
                  <a:pt x="991191" y="95326"/>
                </a:lnTo>
                <a:lnTo>
                  <a:pt x="947564" y="71018"/>
                </a:lnTo>
                <a:lnTo>
                  <a:pt x="901916" y="50000"/>
                </a:lnTo>
                <a:lnTo>
                  <a:pt x="854415" y="32436"/>
                </a:lnTo>
                <a:lnTo>
                  <a:pt x="805228" y="18491"/>
                </a:lnTo>
                <a:lnTo>
                  <a:pt x="754522" y="8327"/>
                </a:lnTo>
                <a:lnTo>
                  <a:pt x="702465" y="2109"/>
                </a:lnTo>
                <a:lnTo>
                  <a:pt x="649224" y="0"/>
                </a:lnTo>
                <a:close/>
              </a:path>
            </a:pathLst>
          </a:custGeom>
          <a:solidFill>
            <a:srgbClr val="CE00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7187565" y="2998390"/>
            <a:ext cx="863600" cy="863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600" b="0">
                <a:solidFill>
                  <a:srgbClr val="FFFFFF"/>
                </a:solidFill>
                <a:latin typeface="Microsoft YaHei Light"/>
                <a:cs typeface="Microsoft YaHei Light"/>
              </a:rPr>
              <a:t>後</a:t>
            </a:r>
            <a:endParaRPr sz="6600">
              <a:latin typeface="Microsoft YaHei Light"/>
              <a:cs typeface="Microsoft YaHei Ligh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480804" y="586740"/>
            <a:ext cx="2529840" cy="33939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718042" y="3399282"/>
            <a:ext cx="3293745" cy="631190"/>
          </a:xfrm>
          <a:custGeom>
            <a:avLst/>
            <a:gdLst/>
            <a:ahLst/>
            <a:cxnLst/>
            <a:rect l="l" t="t" r="r" b="b"/>
            <a:pathLst>
              <a:path w="3293745" h="631189">
                <a:moveTo>
                  <a:pt x="2763519" y="0"/>
                </a:moveTo>
                <a:lnTo>
                  <a:pt x="529843" y="0"/>
                </a:lnTo>
                <a:lnTo>
                  <a:pt x="486390" y="1045"/>
                </a:lnTo>
                <a:lnTo>
                  <a:pt x="443904" y="4128"/>
                </a:lnTo>
                <a:lnTo>
                  <a:pt x="402521" y="9167"/>
                </a:lnTo>
                <a:lnTo>
                  <a:pt x="362378" y="16081"/>
                </a:lnTo>
                <a:lnTo>
                  <a:pt x="323611" y="24788"/>
                </a:lnTo>
                <a:lnTo>
                  <a:pt x="286357" y="35208"/>
                </a:lnTo>
                <a:lnTo>
                  <a:pt x="216932" y="60862"/>
                </a:lnTo>
                <a:lnTo>
                  <a:pt x="155194" y="92392"/>
                </a:lnTo>
                <a:lnTo>
                  <a:pt x="102233" y="129149"/>
                </a:lnTo>
                <a:lnTo>
                  <a:pt x="59143" y="170485"/>
                </a:lnTo>
                <a:lnTo>
                  <a:pt x="27013" y="215749"/>
                </a:lnTo>
                <a:lnTo>
                  <a:pt x="6935" y="264293"/>
                </a:lnTo>
                <a:lnTo>
                  <a:pt x="0" y="315468"/>
                </a:lnTo>
                <a:lnTo>
                  <a:pt x="1756" y="341343"/>
                </a:lnTo>
                <a:lnTo>
                  <a:pt x="15399" y="391283"/>
                </a:lnTo>
                <a:lnTo>
                  <a:pt x="41640" y="438269"/>
                </a:lnTo>
                <a:lnTo>
                  <a:pt x="79386" y="481650"/>
                </a:lnTo>
                <a:lnTo>
                  <a:pt x="127548" y="520777"/>
                </a:lnTo>
                <a:lnTo>
                  <a:pt x="185034" y="555002"/>
                </a:lnTo>
                <a:lnTo>
                  <a:pt x="250752" y="583675"/>
                </a:lnTo>
                <a:lnTo>
                  <a:pt x="323611" y="606147"/>
                </a:lnTo>
                <a:lnTo>
                  <a:pt x="362378" y="614854"/>
                </a:lnTo>
                <a:lnTo>
                  <a:pt x="402521" y="621768"/>
                </a:lnTo>
                <a:lnTo>
                  <a:pt x="443904" y="626807"/>
                </a:lnTo>
                <a:lnTo>
                  <a:pt x="486390" y="629890"/>
                </a:lnTo>
                <a:lnTo>
                  <a:pt x="529843" y="630936"/>
                </a:lnTo>
                <a:lnTo>
                  <a:pt x="2763519" y="630936"/>
                </a:lnTo>
                <a:lnTo>
                  <a:pt x="2806973" y="629890"/>
                </a:lnTo>
                <a:lnTo>
                  <a:pt x="2849459" y="626807"/>
                </a:lnTo>
                <a:lnTo>
                  <a:pt x="2890842" y="621768"/>
                </a:lnTo>
                <a:lnTo>
                  <a:pt x="2930985" y="614854"/>
                </a:lnTo>
                <a:lnTo>
                  <a:pt x="2969752" y="606147"/>
                </a:lnTo>
                <a:lnTo>
                  <a:pt x="3007006" y="595727"/>
                </a:lnTo>
                <a:lnTo>
                  <a:pt x="3076431" y="570073"/>
                </a:lnTo>
                <a:lnTo>
                  <a:pt x="3138169" y="538543"/>
                </a:lnTo>
                <a:lnTo>
                  <a:pt x="3191130" y="501786"/>
                </a:lnTo>
                <a:lnTo>
                  <a:pt x="3234220" y="460450"/>
                </a:lnTo>
                <a:lnTo>
                  <a:pt x="3266350" y="415186"/>
                </a:lnTo>
                <a:lnTo>
                  <a:pt x="3286428" y="366642"/>
                </a:lnTo>
                <a:lnTo>
                  <a:pt x="3293363" y="315468"/>
                </a:lnTo>
                <a:lnTo>
                  <a:pt x="3291607" y="289592"/>
                </a:lnTo>
                <a:lnTo>
                  <a:pt x="3277964" y="239652"/>
                </a:lnTo>
                <a:lnTo>
                  <a:pt x="3251723" y="192666"/>
                </a:lnTo>
                <a:lnTo>
                  <a:pt x="3213977" y="149285"/>
                </a:lnTo>
                <a:lnTo>
                  <a:pt x="3165815" y="110158"/>
                </a:lnTo>
                <a:lnTo>
                  <a:pt x="3108329" y="75933"/>
                </a:lnTo>
                <a:lnTo>
                  <a:pt x="3042611" y="47260"/>
                </a:lnTo>
                <a:lnTo>
                  <a:pt x="2969752" y="24788"/>
                </a:lnTo>
                <a:lnTo>
                  <a:pt x="2930985" y="16081"/>
                </a:lnTo>
                <a:lnTo>
                  <a:pt x="2890842" y="9167"/>
                </a:lnTo>
                <a:lnTo>
                  <a:pt x="2849459" y="4128"/>
                </a:lnTo>
                <a:lnTo>
                  <a:pt x="2806973" y="1045"/>
                </a:lnTo>
                <a:lnTo>
                  <a:pt x="27635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718042" y="3399282"/>
            <a:ext cx="3293745" cy="631190"/>
          </a:xfrm>
          <a:custGeom>
            <a:avLst/>
            <a:gdLst/>
            <a:ahLst/>
            <a:cxnLst/>
            <a:rect l="l" t="t" r="r" b="b"/>
            <a:pathLst>
              <a:path w="3293745" h="631189">
                <a:moveTo>
                  <a:pt x="529843" y="0"/>
                </a:moveTo>
                <a:lnTo>
                  <a:pt x="2763519" y="0"/>
                </a:lnTo>
                <a:lnTo>
                  <a:pt x="2806973" y="1045"/>
                </a:lnTo>
                <a:lnTo>
                  <a:pt x="2849459" y="4128"/>
                </a:lnTo>
                <a:lnTo>
                  <a:pt x="2890842" y="9167"/>
                </a:lnTo>
                <a:lnTo>
                  <a:pt x="2930985" y="16081"/>
                </a:lnTo>
                <a:lnTo>
                  <a:pt x="2969752" y="24788"/>
                </a:lnTo>
                <a:lnTo>
                  <a:pt x="3007006" y="35208"/>
                </a:lnTo>
                <a:lnTo>
                  <a:pt x="3076431" y="60862"/>
                </a:lnTo>
                <a:lnTo>
                  <a:pt x="3138170" y="92392"/>
                </a:lnTo>
                <a:lnTo>
                  <a:pt x="3191130" y="129149"/>
                </a:lnTo>
                <a:lnTo>
                  <a:pt x="3234220" y="170485"/>
                </a:lnTo>
                <a:lnTo>
                  <a:pt x="3266350" y="215749"/>
                </a:lnTo>
                <a:lnTo>
                  <a:pt x="3286428" y="264293"/>
                </a:lnTo>
                <a:lnTo>
                  <a:pt x="3293363" y="315468"/>
                </a:lnTo>
                <a:lnTo>
                  <a:pt x="3291607" y="341343"/>
                </a:lnTo>
                <a:lnTo>
                  <a:pt x="3277964" y="391283"/>
                </a:lnTo>
                <a:lnTo>
                  <a:pt x="3251723" y="438269"/>
                </a:lnTo>
                <a:lnTo>
                  <a:pt x="3213977" y="481650"/>
                </a:lnTo>
                <a:lnTo>
                  <a:pt x="3165815" y="520777"/>
                </a:lnTo>
                <a:lnTo>
                  <a:pt x="3108329" y="555002"/>
                </a:lnTo>
                <a:lnTo>
                  <a:pt x="3042611" y="583675"/>
                </a:lnTo>
                <a:lnTo>
                  <a:pt x="2969752" y="606147"/>
                </a:lnTo>
                <a:lnTo>
                  <a:pt x="2930985" y="614854"/>
                </a:lnTo>
                <a:lnTo>
                  <a:pt x="2890842" y="621768"/>
                </a:lnTo>
                <a:lnTo>
                  <a:pt x="2849459" y="626807"/>
                </a:lnTo>
                <a:lnTo>
                  <a:pt x="2806973" y="629890"/>
                </a:lnTo>
                <a:lnTo>
                  <a:pt x="2763519" y="630936"/>
                </a:lnTo>
                <a:lnTo>
                  <a:pt x="529843" y="630936"/>
                </a:lnTo>
                <a:lnTo>
                  <a:pt x="486390" y="629890"/>
                </a:lnTo>
                <a:lnTo>
                  <a:pt x="443904" y="626807"/>
                </a:lnTo>
                <a:lnTo>
                  <a:pt x="402521" y="621768"/>
                </a:lnTo>
                <a:lnTo>
                  <a:pt x="362378" y="614854"/>
                </a:lnTo>
                <a:lnTo>
                  <a:pt x="323611" y="606147"/>
                </a:lnTo>
                <a:lnTo>
                  <a:pt x="286357" y="595727"/>
                </a:lnTo>
                <a:lnTo>
                  <a:pt x="216932" y="570073"/>
                </a:lnTo>
                <a:lnTo>
                  <a:pt x="155193" y="538543"/>
                </a:lnTo>
                <a:lnTo>
                  <a:pt x="102233" y="501786"/>
                </a:lnTo>
                <a:lnTo>
                  <a:pt x="59143" y="460450"/>
                </a:lnTo>
                <a:lnTo>
                  <a:pt x="27013" y="415186"/>
                </a:lnTo>
                <a:lnTo>
                  <a:pt x="6935" y="366642"/>
                </a:lnTo>
                <a:lnTo>
                  <a:pt x="0" y="315468"/>
                </a:lnTo>
                <a:lnTo>
                  <a:pt x="1756" y="289592"/>
                </a:lnTo>
                <a:lnTo>
                  <a:pt x="15399" y="239652"/>
                </a:lnTo>
                <a:lnTo>
                  <a:pt x="41640" y="192666"/>
                </a:lnTo>
                <a:lnTo>
                  <a:pt x="79386" y="149285"/>
                </a:lnTo>
                <a:lnTo>
                  <a:pt x="127548" y="110158"/>
                </a:lnTo>
                <a:lnTo>
                  <a:pt x="185034" y="75933"/>
                </a:lnTo>
                <a:lnTo>
                  <a:pt x="250752" y="47260"/>
                </a:lnTo>
                <a:lnTo>
                  <a:pt x="323611" y="24788"/>
                </a:lnTo>
                <a:lnTo>
                  <a:pt x="362378" y="16081"/>
                </a:lnTo>
                <a:lnTo>
                  <a:pt x="402521" y="9167"/>
                </a:lnTo>
                <a:lnTo>
                  <a:pt x="443904" y="4128"/>
                </a:lnTo>
                <a:lnTo>
                  <a:pt x="486390" y="1045"/>
                </a:lnTo>
                <a:lnTo>
                  <a:pt x="529843" y="0"/>
                </a:lnTo>
                <a:close/>
              </a:path>
            </a:pathLst>
          </a:custGeom>
          <a:ln w="38100">
            <a:solidFill>
              <a:srgbClr val="F3C5B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1367516" y="2790444"/>
            <a:ext cx="1298575" cy="1274445"/>
          </a:xfrm>
          <a:custGeom>
            <a:avLst/>
            <a:gdLst/>
            <a:ahLst/>
            <a:cxnLst/>
            <a:rect l="l" t="t" r="r" b="b"/>
            <a:pathLst>
              <a:path w="1298575" h="1274445">
                <a:moveTo>
                  <a:pt x="649224" y="0"/>
                </a:moveTo>
                <a:lnTo>
                  <a:pt x="595982" y="2111"/>
                </a:lnTo>
                <a:lnTo>
                  <a:pt x="543925" y="8338"/>
                </a:lnTo>
                <a:lnTo>
                  <a:pt x="493219" y="18515"/>
                </a:lnTo>
                <a:lnTo>
                  <a:pt x="444032" y="32479"/>
                </a:lnTo>
                <a:lnTo>
                  <a:pt x="396531" y="50065"/>
                </a:lnTo>
                <a:lnTo>
                  <a:pt x="350883" y="71110"/>
                </a:lnTo>
                <a:lnTo>
                  <a:pt x="307256" y="95449"/>
                </a:lnTo>
                <a:lnTo>
                  <a:pt x="265816" y="122919"/>
                </a:lnTo>
                <a:lnTo>
                  <a:pt x="226730" y="153356"/>
                </a:lnTo>
                <a:lnTo>
                  <a:pt x="190166" y="186594"/>
                </a:lnTo>
                <a:lnTo>
                  <a:pt x="156291" y="222471"/>
                </a:lnTo>
                <a:lnTo>
                  <a:pt x="125272" y="260823"/>
                </a:lnTo>
                <a:lnTo>
                  <a:pt x="97277" y="301485"/>
                </a:lnTo>
                <a:lnTo>
                  <a:pt x="72471" y="344293"/>
                </a:lnTo>
                <a:lnTo>
                  <a:pt x="51024" y="389084"/>
                </a:lnTo>
                <a:lnTo>
                  <a:pt x="33101" y="435693"/>
                </a:lnTo>
                <a:lnTo>
                  <a:pt x="18870" y="483956"/>
                </a:lnTo>
                <a:lnTo>
                  <a:pt x="8498" y="533710"/>
                </a:lnTo>
                <a:lnTo>
                  <a:pt x="2152" y="584789"/>
                </a:lnTo>
                <a:lnTo>
                  <a:pt x="0" y="637032"/>
                </a:lnTo>
                <a:lnTo>
                  <a:pt x="2152" y="689274"/>
                </a:lnTo>
                <a:lnTo>
                  <a:pt x="8498" y="740353"/>
                </a:lnTo>
                <a:lnTo>
                  <a:pt x="18870" y="790107"/>
                </a:lnTo>
                <a:lnTo>
                  <a:pt x="33101" y="838370"/>
                </a:lnTo>
                <a:lnTo>
                  <a:pt x="51024" y="884979"/>
                </a:lnTo>
                <a:lnTo>
                  <a:pt x="72471" y="929770"/>
                </a:lnTo>
                <a:lnTo>
                  <a:pt x="97277" y="972578"/>
                </a:lnTo>
                <a:lnTo>
                  <a:pt x="125272" y="1013240"/>
                </a:lnTo>
                <a:lnTo>
                  <a:pt x="156291" y="1051592"/>
                </a:lnTo>
                <a:lnTo>
                  <a:pt x="190166" y="1087469"/>
                </a:lnTo>
                <a:lnTo>
                  <a:pt x="226730" y="1120707"/>
                </a:lnTo>
                <a:lnTo>
                  <a:pt x="265816" y="1151144"/>
                </a:lnTo>
                <a:lnTo>
                  <a:pt x="307256" y="1178614"/>
                </a:lnTo>
                <a:lnTo>
                  <a:pt x="350883" y="1202953"/>
                </a:lnTo>
                <a:lnTo>
                  <a:pt x="396531" y="1223998"/>
                </a:lnTo>
                <a:lnTo>
                  <a:pt x="444032" y="1241584"/>
                </a:lnTo>
                <a:lnTo>
                  <a:pt x="493219" y="1255548"/>
                </a:lnTo>
                <a:lnTo>
                  <a:pt x="543925" y="1265725"/>
                </a:lnTo>
                <a:lnTo>
                  <a:pt x="595982" y="1271952"/>
                </a:lnTo>
                <a:lnTo>
                  <a:pt x="649224" y="1274064"/>
                </a:lnTo>
                <a:lnTo>
                  <a:pt x="702465" y="1271952"/>
                </a:lnTo>
                <a:lnTo>
                  <a:pt x="754522" y="1265725"/>
                </a:lnTo>
                <a:lnTo>
                  <a:pt x="805228" y="1255548"/>
                </a:lnTo>
                <a:lnTo>
                  <a:pt x="854415" y="1241584"/>
                </a:lnTo>
                <a:lnTo>
                  <a:pt x="901916" y="1223998"/>
                </a:lnTo>
                <a:lnTo>
                  <a:pt x="947564" y="1202953"/>
                </a:lnTo>
                <a:lnTo>
                  <a:pt x="991191" y="1178614"/>
                </a:lnTo>
                <a:lnTo>
                  <a:pt x="1032631" y="1151144"/>
                </a:lnTo>
                <a:lnTo>
                  <a:pt x="1071717" y="1120707"/>
                </a:lnTo>
                <a:lnTo>
                  <a:pt x="1108281" y="1087469"/>
                </a:lnTo>
                <a:lnTo>
                  <a:pt x="1142156" y="1051592"/>
                </a:lnTo>
                <a:lnTo>
                  <a:pt x="1173175" y="1013240"/>
                </a:lnTo>
                <a:lnTo>
                  <a:pt x="1201170" y="972578"/>
                </a:lnTo>
                <a:lnTo>
                  <a:pt x="1225976" y="929770"/>
                </a:lnTo>
                <a:lnTo>
                  <a:pt x="1247423" y="884979"/>
                </a:lnTo>
                <a:lnTo>
                  <a:pt x="1265346" y="838370"/>
                </a:lnTo>
                <a:lnTo>
                  <a:pt x="1279577" y="790107"/>
                </a:lnTo>
                <a:lnTo>
                  <a:pt x="1289949" y="740353"/>
                </a:lnTo>
                <a:lnTo>
                  <a:pt x="1296295" y="689274"/>
                </a:lnTo>
                <a:lnTo>
                  <a:pt x="1298448" y="637032"/>
                </a:lnTo>
                <a:lnTo>
                  <a:pt x="1296295" y="584789"/>
                </a:lnTo>
                <a:lnTo>
                  <a:pt x="1289949" y="533710"/>
                </a:lnTo>
                <a:lnTo>
                  <a:pt x="1279577" y="483956"/>
                </a:lnTo>
                <a:lnTo>
                  <a:pt x="1265346" y="435693"/>
                </a:lnTo>
                <a:lnTo>
                  <a:pt x="1247423" y="389084"/>
                </a:lnTo>
                <a:lnTo>
                  <a:pt x="1225976" y="344293"/>
                </a:lnTo>
                <a:lnTo>
                  <a:pt x="1201170" y="301485"/>
                </a:lnTo>
                <a:lnTo>
                  <a:pt x="1173175" y="260823"/>
                </a:lnTo>
                <a:lnTo>
                  <a:pt x="1142156" y="222471"/>
                </a:lnTo>
                <a:lnTo>
                  <a:pt x="1108281" y="186594"/>
                </a:lnTo>
                <a:lnTo>
                  <a:pt x="1071717" y="153356"/>
                </a:lnTo>
                <a:lnTo>
                  <a:pt x="1032631" y="122919"/>
                </a:lnTo>
                <a:lnTo>
                  <a:pt x="991191" y="95449"/>
                </a:lnTo>
                <a:lnTo>
                  <a:pt x="947564" y="71110"/>
                </a:lnTo>
                <a:lnTo>
                  <a:pt x="901916" y="50065"/>
                </a:lnTo>
                <a:lnTo>
                  <a:pt x="854415" y="32479"/>
                </a:lnTo>
                <a:lnTo>
                  <a:pt x="805228" y="18515"/>
                </a:lnTo>
                <a:lnTo>
                  <a:pt x="754522" y="8338"/>
                </a:lnTo>
                <a:lnTo>
                  <a:pt x="702465" y="2111"/>
                </a:lnTo>
                <a:lnTo>
                  <a:pt x="649224" y="0"/>
                </a:lnTo>
                <a:close/>
              </a:path>
            </a:pathLst>
          </a:custGeom>
          <a:solidFill>
            <a:srgbClr val="CE00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8951721" y="3020361"/>
            <a:ext cx="3498215" cy="935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315"/>
              </a:lnSpc>
              <a:tabLst>
                <a:tab pos="2646680" algn="l"/>
              </a:tabLst>
            </a:pPr>
            <a:r>
              <a:rPr dirty="0" sz="3200" spc="-5" b="1">
                <a:solidFill>
                  <a:srgbClr val="C00000"/>
                </a:solidFill>
                <a:latin typeface="微軟正黑體"/>
                <a:cs typeface="微軟正黑體"/>
              </a:rPr>
              <a:t>咳嗽、擤鼻</a:t>
            </a:r>
            <a:r>
              <a:rPr dirty="0" sz="3200" b="1">
                <a:solidFill>
                  <a:srgbClr val="C00000"/>
                </a:solidFill>
                <a:latin typeface="微軟正黑體"/>
                <a:cs typeface="微軟正黑體"/>
              </a:rPr>
              <a:t>涕	</a:t>
            </a:r>
            <a:r>
              <a:rPr dirty="0" baseline="10101" sz="9900" b="0">
                <a:solidFill>
                  <a:srgbClr val="FFFFFF"/>
                </a:solidFill>
                <a:latin typeface="Microsoft YaHei Light"/>
                <a:cs typeface="Microsoft YaHei Light"/>
              </a:rPr>
              <a:t>後</a:t>
            </a:r>
            <a:endParaRPr baseline="10101" sz="9900">
              <a:latin typeface="Microsoft YaHei Light"/>
              <a:cs typeface="Microsoft YaHei Light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736080" y="4233671"/>
            <a:ext cx="2694431" cy="29215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8844533" y="5093970"/>
            <a:ext cx="1987550" cy="631190"/>
          </a:xfrm>
          <a:custGeom>
            <a:avLst/>
            <a:gdLst/>
            <a:ahLst/>
            <a:cxnLst/>
            <a:rect l="l" t="t" r="r" b="b"/>
            <a:pathLst>
              <a:path w="1987550" h="631189">
                <a:moveTo>
                  <a:pt x="1667637" y="0"/>
                </a:moveTo>
                <a:lnTo>
                  <a:pt x="319659" y="0"/>
                </a:lnTo>
                <a:lnTo>
                  <a:pt x="293443" y="1045"/>
                </a:lnTo>
                <a:lnTo>
                  <a:pt x="242845" y="9167"/>
                </a:lnTo>
                <a:lnTo>
                  <a:pt x="195238" y="24788"/>
                </a:lnTo>
                <a:lnTo>
                  <a:pt x="151281" y="47260"/>
                </a:lnTo>
                <a:lnTo>
                  <a:pt x="111633" y="75933"/>
                </a:lnTo>
                <a:lnTo>
                  <a:pt x="76951" y="110158"/>
                </a:lnTo>
                <a:lnTo>
                  <a:pt x="47895" y="149285"/>
                </a:lnTo>
                <a:lnTo>
                  <a:pt x="25122" y="192666"/>
                </a:lnTo>
                <a:lnTo>
                  <a:pt x="9290" y="239652"/>
                </a:lnTo>
                <a:lnTo>
                  <a:pt x="1059" y="289592"/>
                </a:lnTo>
                <a:lnTo>
                  <a:pt x="0" y="315467"/>
                </a:lnTo>
                <a:lnTo>
                  <a:pt x="1059" y="341343"/>
                </a:lnTo>
                <a:lnTo>
                  <a:pt x="9290" y="391283"/>
                </a:lnTo>
                <a:lnTo>
                  <a:pt x="25122" y="438269"/>
                </a:lnTo>
                <a:lnTo>
                  <a:pt x="47895" y="481650"/>
                </a:lnTo>
                <a:lnTo>
                  <a:pt x="76951" y="520777"/>
                </a:lnTo>
                <a:lnTo>
                  <a:pt x="111633" y="555002"/>
                </a:lnTo>
                <a:lnTo>
                  <a:pt x="151281" y="583675"/>
                </a:lnTo>
                <a:lnTo>
                  <a:pt x="195238" y="606147"/>
                </a:lnTo>
                <a:lnTo>
                  <a:pt x="242845" y="621768"/>
                </a:lnTo>
                <a:lnTo>
                  <a:pt x="293443" y="629890"/>
                </a:lnTo>
                <a:lnTo>
                  <a:pt x="319659" y="630935"/>
                </a:lnTo>
                <a:lnTo>
                  <a:pt x="1667637" y="630935"/>
                </a:lnTo>
                <a:lnTo>
                  <a:pt x="1719484" y="626807"/>
                </a:lnTo>
                <a:lnTo>
                  <a:pt x="1768669" y="614854"/>
                </a:lnTo>
                <a:lnTo>
                  <a:pt x="1814533" y="595727"/>
                </a:lnTo>
                <a:lnTo>
                  <a:pt x="1856417" y="570073"/>
                </a:lnTo>
                <a:lnTo>
                  <a:pt x="1893665" y="538543"/>
                </a:lnTo>
                <a:lnTo>
                  <a:pt x="1925616" y="501786"/>
                </a:lnTo>
                <a:lnTo>
                  <a:pt x="1951613" y="460450"/>
                </a:lnTo>
                <a:lnTo>
                  <a:pt x="1970998" y="415186"/>
                </a:lnTo>
                <a:lnTo>
                  <a:pt x="1983111" y="366642"/>
                </a:lnTo>
                <a:lnTo>
                  <a:pt x="1987296" y="315467"/>
                </a:lnTo>
                <a:lnTo>
                  <a:pt x="1986236" y="289592"/>
                </a:lnTo>
                <a:lnTo>
                  <a:pt x="1978005" y="239652"/>
                </a:lnTo>
                <a:lnTo>
                  <a:pt x="1962173" y="192666"/>
                </a:lnTo>
                <a:lnTo>
                  <a:pt x="1939400" y="149285"/>
                </a:lnTo>
                <a:lnTo>
                  <a:pt x="1910344" y="110158"/>
                </a:lnTo>
                <a:lnTo>
                  <a:pt x="1875662" y="75933"/>
                </a:lnTo>
                <a:lnTo>
                  <a:pt x="1836014" y="47260"/>
                </a:lnTo>
                <a:lnTo>
                  <a:pt x="1792057" y="24788"/>
                </a:lnTo>
                <a:lnTo>
                  <a:pt x="1744450" y="9167"/>
                </a:lnTo>
                <a:lnTo>
                  <a:pt x="1693852" y="1045"/>
                </a:lnTo>
                <a:lnTo>
                  <a:pt x="16676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8844533" y="5093970"/>
            <a:ext cx="1987550" cy="631190"/>
          </a:xfrm>
          <a:custGeom>
            <a:avLst/>
            <a:gdLst/>
            <a:ahLst/>
            <a:cxnLst/>
            <a:rect l="l" t="t" r="r" b="b"/>
            <a:pathLst>
              <a:path w="1987550" h="631189">
                <a:moveTo>
                  <a:pt x="319659" y="0"/>
                </a:moveTo>
                <a:lnTo>
                  <a:pt x="1667637" y="0"/>
                </a:lnTo>
                <a:lnTo>
                  <a:pt x="1693852" y="1045"/>
                </a:lnTo>
                <a:lnTo>
                  <a:pt x="1744450" y="9167"/>
                </a:lnTo>
                <a:lnTo>
                  <a:pt x="1792057" y="24788"/>
                </a:lnTo>
                <a:lnTo>
                  <a:pt x="1836014" y="47260"/>
                </a:lnTo>
                <a:lnTo>
                  <a:pt x="1875662" y="75933"/>
                </a:lnTo>
                <a:lnTo>
                  <a:pt x="1910344" y="110158"/>
                </a:lnTo>
                <a:lnTo>
                  <a:pt x="1939400" y="149285"/>
                </a:lnTo>
                <a:lnTo>
                  <a:pt x="1962173" y="192666"/>
                </a:lnTo>
                <a:lnTo>
                  <a:pt x="1978005" y="239652"/>
                </a:lnTo>
                <a:lnTo>
                  <a:pt x="1986236" y="289592"/>
                </a:lnTo>
                <a:lnTo>
                  <a:pt x="1987296" y="315467"/>
                </a:lnTo>
                <a:lnTo>
                  <a:pt x="1986236" y="341343"/>
                </a:lnTo>
                <a:lnTo>
                  <a:pt x="1978005" y="391283"/>
                </a:lnTo>
                <a:lnTo>
                  <a:pt x="1962173" y="438269"/>
                </a:lnTo>
                <a:lnTo>
                  <a:pt x="1939400" y="481650"/>
                </a:lnTo>
                <a:lnTo>
                  <a:pt x="1910344" y="520777"/>
                </a:lnTo>
                <a:lnTo>
                  <a:pt x="1875662" y="555002"/>
                </a:lnTo>
                <a:lnTo>
                  <a:pt x="1836014" y="583675"/>
                </a:lnTo>
                <a:lnTo>
                  <a:pt x="1792057" y="606147"/>
                </a:lnTo>
                <a:lnTo>
                  <a:pt x="1744450" y="621768"/>
                </a:lnTo>
                <a:lnTo>
                  <a:pt x="1693852" y="629890"/>
                </a:lnTo>
                <a:lnTo>
                  <a:pt x="1667637" y="630935"/>
                </a:lnTo>
                <a:lnTo>
                  <a:pt x="319659" y="630935"/>
                </a:lnTo>
                <a:lnTo>
                  <a:pt x="267811" y="626807"/>
                </a:lnTo>
                <a:lnTo>
                  <a:pt x="218626" y="614854"/>
                </a:lnTo>
                <a:lnTo>
                  <a:pt x="172762" y="595727"/>
                </a:lnTo>
                <a:lnTo>
                  <a:pt x="130878" y="570073"/>
                </a:lnTo>
                <a:lnTo>
                  <a:pt x="93630" y="538543"/>
                </a:lnTo>
                <a:lnTo>
                  <a:pt x="61679" y="501786"/>
                </a:lnTo>
                <a:lnTo>
                  <a:pt x="35682" y="460450"/>
                </a:lnTo>
                <a:lnTo>
                  <a:pt x="16297" y="415186"/>
                </a:lnTo>
                <a:lnTo>
                  <a:pt x="4184" y="366642"/>
                </a:lnTo>
                <a:lnTo>
                  <a:pt x="0" y="315467"/>
                </a:lnTo>
                <a:lnTo>
                  <a:pt x="1059" y="289592"/>
                </a:lnTo>
                <a:lnTo>
                  <a:pt x="9290" y="239652"/>
                </a:lnTo>
                <a:lnTo>
                  <a:pt x="25122" y="192666"/>
                </a:lnTo>
                <a:lnTo>
                  <a:pt x="47895" y="149285"/>
                </a:lnTo>
                <a:lnTo>
                  <a:pt x="76951" y="110158"/>
                </a:lnTo>
                <a:lnTo>
                  <a:pt x="111633" y="75933"/>
                </a:lnTo>
                <a:lnTo>
                  <a:pt x="151281" y="47260"/>
                </a:lnTo>
                <a:lnTo>
                  <a:pt x="195238" y="24788"/>
                </a:lnTo>
                <a:lnTo>
                  <a:pt x="242845" y="9167"/>
                </a:lnTo>
                <a:lnTo>
                  <a:pt x="293443" y="1045"/>
                </a:lnTo>
                <a:lnTo>
                  <a:pt x="319659" y="0"/>
                </a:lnTo>
                <a:close/>
              </a:path>
            </a:pathLst>
          </a:custGeom>
          <a:ln w="38100">
            <a:solidFill>
              <a:srgbClr val="F3C5B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0239756" y="4559808"/>
            <a:ext cx="1298575" cy="1272540"/>
          </a:xfrm>
          <a:custGeom>
            <a:avLst/>
            <a:gdLst/>
            <a:ahLst/>
            <a:cxnLst/>
            <a:rect l="l" t="t" r="r" b="b"/>
            <a:pathLst>
              <a:path w="1298575" h="1272539">
                <a:moveTo>
                  <a:pt x="649224" y="0"/>
                </a:moveTo>
                <a:lnTo>
                  <a:pt x="595982" y="2109"/>
                </a:lnTo>
                <a:lnTo>
                  <a:pt x="543925" y="8327"/>
                </a:lnTo>
                <a:lnTo>
                  <a:pt x="493219" y="18491"/>
                </a:lnTo>
                <a:lnTo>
                  <a:pt x="444032" y="32436"/>
                </a:lnTo>
                <a:lnTo>
                  <a:pt x="396531" y="50000"/>
                </a:lnTo>
                <a:lnTo>
                  <a:pt x="350883" y="71018"/>
                </a:lnTo>
                <a:lnTo>
                  <a:pt x="307256" y="95326"/>
                </a:lnTo>
                <a:lnTo>
                  <a:pt x="265816" y="122761"/>
                </a:lnTo>
                <a:lnTo>
                  <a:pt x="226730" y="153159"/>
                </a:lnTo>
                <a:lnTo>
                  <a:pt x="190166" y="186356"/>
                </a:lnTo>
                <a:lnTo>
                  <a:pt x="156291" y="222189"/>
                </a:lnTo>
                <a:lnTo>
                  <a:pt x="125272" y="260494"/>
                </a:lnTo>
                <a:lnTo>
                  <a:pt x="97277" y="301107"/>
                </a:lnTo>
                <a:lnTo>
                  <a:pt x="72471" y="343864"/>
                </a:lnTo>
                <a:lnTo>
                  <a:pt x="51024" y="388602"/>
                </a:lnTo>
                <a:lnTo>
                  <a:pt x="33101" y="435156"/>
                </a:lnTo>
                <a:lnTo>
                  <a:pt x="18870" y="483364"/>
                </a:lnTo>
                <a:lnTo>
                  <a:pt x="8498" y="533062"/>
                </a:lnTo>
                <a:lnTo>
                  <a:pt x="2152" y="584085"/>
                </a:lnTo>
                <a:lnTo>
                  <a:pt x="0" y="636270"/>
                </a:lnTo>
                <a:lnTo>
                  <a:pt x="2152" y="688454"/>
                </a:lnTo>
                <a:lnTo>
                  <a:pt x="8498" y="739477"/>
                </a:lnTo>
                <a:lnTo>
                  <a:pt x="18870" y="789175"/>
                </a:lnTo>
                <a:lnTo>
                  <a:pt x="33101" y="837383"/>
                </a:lnTo>
                <a:lnTo>
                  <a:pt x="51024" y="883937"/>
                </a:lnTo>
                <a:lnTo>
                  <a:pt x="72471" y="928675"/>
                </a:lnTo>
                <a:lnTo>
                  <a:pt x="97277" y="971432"/>
                </a:lnTo>
                <a:lnTo>
                  <a:pt x="125272" y="1012045"/>
                </a:lnTo>
                <a:lnTo>
                  <a:pt x="156291" y="1050350"/>
                </a:lnTo>
                <a:lnTo>
                  <a:pt x="190166" y="1086183"/>
                </a:lnTo>
                <a:lnTo>
                  <a:pt x="226730" y="1119380"/>
                </a:lnTo>
                <a:lnTo>
                  <a:pt x="265816" y="1149778"/>
                </a:lnTo>
                <a:lnTo>
                  <a:pt x="307256" y="1177213"/>
                </a:lnTo>
                <a:lnTo>
                  <a:pt x="350883" y="1201521"/>
                </a:lnTo>
                <a:lnTo>
                  <a:pt x="396531" y="1222539"/>
                </a:lnTo>
                <a:lnTo>
                  <a:pt x="444032" y="1240103"/>
                </a:lnTo>
                <a:lnTo>
                  <a:pt x="493219" y="1254048"/>
                </a:lnTo>
                <a:lnTo>
                  <a:pt x="543925" y="1264212"/>
                </a:lnTo>
                <a:lnTo>
                  <a:pt x="595982" y="1270430"/>
                </a:lnTo>
                <a:lnTo>
                  <a:pt x="649224" y="1272540"/>
                </a:lnTo>
                <a:lnTo>
                  <a:pt x="702465" y="1270430"/>
                </a:lnTo>
                <a:lnTo>
                  <a:pt x="754522" y="1264212"/>
                </a:lnTo>
                <a:lnTo>
                  <a:pt x="805228" y="1254048"/>
                </a:lnTo>
                <a:lnTo>
                  <a:pt x="854415" y="1240103"/>
                </a:lnTo>
                <a:lnTo>
                  <a:pt x="901916" y="1222539"/>
                </a:lnTo>
                <a:lnTo>
                  <a:pt x="947564" y="1201521"/>
                </a:lnTo>
                <a:lnTo>
                  <a:pt x="991191" y="1177213"/>
                </a:lnTo>
                <a:lnTo>
                  <a:pt x="1032631" y="1149778"/>
                </a:lnTo>
                <a:lnTo>
                  <a:pt x="1071717" y="1119380"/>
                </a:lnTo>
                <a:lnTo>
                  <a:pt x="1108281" y="1086183"/>
                </a:lnTo>
                <a:lnTo>
                  <a:pt x="1142156" y="1050350"/>
                </a:lnTo>
                <a:lnTo>
                  <a:pt x="1173175" y="1012045"/>
                </a:lnTo>
                <a:lnTo>
                  <a:pt x="1201170" y="971432"/>
                </a:lnTo>
                <a:lnTo>
                  <a:pt x="1225976" y="928675"/>
                </a:lnTo>
                <a:lnTo>
                  <a:pt x="1247423" y="883937"/>
                </a:lnTo>
                <a:lnTo>
                  <a:pt x="1265346" y="837383"/>
                </a:lnTo>
                <a:lnTo>
                  <a:pt x="1279577" y="789175"/>
                </a:lnTo>
                <a:lnTo>
                  <a:pt x="1289949" y="739477"/>
                </a:lnTo>
                <a:lnTo>
                  <a:pt x="1296295" y="688454"/>
                </a:lnTo>
                <a:lnTo>
                  <a:pt x="1298448" y="636270"/>
                </a:lnTo>
                <a:lnTo>
                  <a:pt x="1296295" y="584085"/>
                </a:lnTo>
                <a:lnTo>
                  <a:pt x="1289949" y="533062"/>
                </a:lnTo>
                <a:lnTo>
                  <a:pt x="1279577" y="483364"/>
                </a:lnTo>
                <a:lnTo>
                  <a:pt x="1265346" y="435156"/>
                </a:lnTo>
                <a:lnTo>
                  <a:pt x="1247423" y="388602"/>
                </a:lnTo>
                <a:lnTo>
                  <a:pt x="1225976" y="343864"/>
                </a:lnTo>
                <a:lnTo>
                  <a:pt x="1201170" y="301107"/>
                </a:lnTo>
                <a:lnTo>
                  <a:pt x="1173175" y="260494"/>
                </a:lnTo>
                <a:lnTo>
                  <a:pt x="1142156" y="222189"/>
                </a:lnTo>
                <a:lnTo>
                  <a:pt x="1108281" y="186356"/>
                </a:lnTo>
                <a:lnTo>
                  <a:pt x="1071717" y="153159"/>
                </a:lnTo>
                <a:lnTo>
                  <a:pt x="1032631" y="122761"/>
                </a:lnTo>
                <a:lnTo>
                  <a:pt x="991191" y="95326"/>
                </a:lnTo>
                <a:lnTo>
                  <a:pt x="947564" y="71018"/>
                </a:lnTo>
                <a:lnTo>
                  <a:pt x="901916" y="50000"/>
                </a:lnTo>
                <a:lnTo>
                  <a:pt x="854415" y="32436"/>
                </a:lnTo>
                <a:lnTo>
                  <a:pt x="805228" y="18491"/>
                </a:lnTo>
                <a:lnTo>
                  <a:pt x="754522" y="8327"/>
                </a:lnTo>
                <a:lnTo>
                  <a:pt x="702465" y="2109"/>
                </a:lnTo>
                <a:lnTo>
                  <a:pt x="649224" y="0"/>
                </a:lnTo>
                <a:close/>
              </a:path>
            </a:pathLst>
          </a:custGeom>
          <a:solidFill>
            <a:srgbClr val="CE00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9017634" y="4789725"/>
            <a:ext cx="2304415" cy="863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330"/>
              </a:lnSpc>
              <a:tabLst>
                <a:tab pos="1452880" algn="l"/>
              </a:tabLst>
            </a:pPr>
            <a:r>
              <a:rPr dirty="0" sz="3200" b="1">
                <a:solidFill>
                  <a:srgbClr val="C00000"/>
                </a:solidFill>
                <a:latin typeface="微軟正黑體"/>
                <a:cs typeface="微軟正黑體"/>
              </a:rPr>
              <a:t>戴口罩	</a:t>
            </a:r>
            <a:r>
              <a:rPr dirty="0" baseline="5050" sz="9900" b="0">
                <a:solidFill>
                  <a:srgbClr val="FFFFFF"/>
                </a:solidFill>
                <a:latin typeface="Microsoft YaHei Light"/>
                <a:cs typeface="Microsoft YaHei Light"/>
              </a:rPr>
              <a:t>前</a:t>
            </a:r>
            <a:endParaRPr baseline="5050" sz="9900">
              <a:latin typeface="Microsoft YaHei Light"/>
              <a:cs typeface="Microsoft YaHei Light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890254" y="6363462"/>
            <a:ext cx="1987550" cy="629920"/>
          </a:xfrm>
          <a:custGeom>
            <a:avLst/>
            <a:gdLst/>
            <a:ahLst/>
            <a:cxnLst/>
            <a:rect l="l" t="t" r="r" b="b"/>
            <a:pathLst>
              <a:path w="1987550" h="629920">
                <a:moveTo>
                  <a:pt x="1667637" y="0"/>
                </a:moveTo>
                <a:lnTo>
                  <a:pt x="319659" y="0"/>
                </a:lnTo>
                <a:lnTo>
                  <a:pt x="293443" y="1043"/>
                </a:lnTo>
                <a:lnTo>
                  <a:pt x="242845" y="9145"/>
                </a:lnTo>
                <a:lnTo>
                  <a:pt x="195238" y="24730"/>
                </a:lnTo>
                <a:lnTo>
                  <a:pt x="151281" y="47149"/>
                </a:lnTo>
                <a:lnTo>
                  <a:pt x="111633" y="75753"/>
                </a:lnTo>
                <a:lnTo>
                  <a:pt x="76951" y="109896"/>
                </a:lnTo>
                <a:lnTo>
                  <a:pt x="47895" y="148930"/>
                </a:lnTo>
                <a:lnTo>
                  <a:pt x="25122" y="192206"/>
                </a:lnTo>
                <a:lnTo>
                  <a:pt x="9290" y="239076"/>
                </a:lnTo>
                <a:lnTo>
                  <a:pt x="1059" y="288894"/>
                </a:lnTo>
                <a:lnTo>
                  <a:pt x="0" y="314705"/>
                </a:lnTo>
                <a:lnTo>
                  <a:pt x="1059" y="340517"/>
                </a:lnTo>
                <a:lnTo>
                  <a:pt x="9290" y="390335"/>
                </a:lnTo>
                <a:lnTo>
                  <a:pt x="25122" y="437205"/>
                </a:lnTo>
                <a:lnTo>
                  <a:pt x="47895" y="480481"/>
                </a:lnTo>
                <a:lnTo>
                  <a:pt x="76951" y="519515"/>
                </a:lnTo>
                <a:lnTo>
                  <a:pt x="111633" y="553658"/>
                </a:lnTo>
                <a:lnTo>
                  <a:pt x="151281" y="582262"/>
                </a:lnTo>
                <a:lnTo>
                  <a:pt x="195238" y="604681"/>
                </a:lnTo>
                <a:lnTo>
                  <a:pt x="242845" y="620266"/>
                </a:lnTo>
                <a:lnTo>
                  <a:pt x="293443" y="628368"/>
                </a:lnTo>
                <a:lnTo>
                  <a:pt x="319659" y="629411"/>
                </a:lnTo>
                <a:lnTo>
                  <a:pt x="1667637" y="629411"/>
                </a:lnTo>
                <a:lnTo>
                  <a:pt x="1719484" y="625293"/>
                </a:lnTo>
                <a:lnTo>
                  <a:pt x="1768669" y="613368"/>
                </a:lnTo>
                <a:lnTo>
                  <a:pt x="1814533" y="594286"/>
                </a:lnTo>
                <a:lnTo>
                  <a:pt x="1856417" y="568693"/>
                </a:lnTo>
                <a:lnTo>
                  <a:pt x="1893665" y="537238"/>
                </a:lnTo>
                <a:lnTo>
                  <a:pt x="1925616" y="500569"/>
                </a:lnTo>
                <a:lnTo>
                  <a:pt x="1951613" y="459333"/>
                </a:lnTo>
                <a:lnTo>
                  <a:pt x="1970998" y="414179"/>
                </a:lnTo>
                <a:lnTo>
                  <a:pt x="1983111" y="365754"/>
                </a:lnTo>
                <a:lnTo>
                  <a:pt x="1987296" y="314705"/>
                </a:lnTo>
                <a:lnTo>
                  <a:pt x="1986236" y="288894"/>
                </a:lnTo>
                <a:lnTo>
                  <a:pt x="1978005" y="239076"/>
                </a:lnTo>
                <a:lnTo>
                  <a:pt x="1962173" y="192206"/>
                </a:lnTo>
                <a:lnTo>
                  <a:pt x="1939400" y="148930"/>
                </a:lnTo>
                <a:lnTo>
                  <a:pt x="1910344" y="109896"/>
                </a:lnTo>
                <a:lnTo>
                  <a:pt x="1875662" y="75753"/>
                </a:lnTo>
                <a:lnTo>
                  <a:pt x="1836014" y="47149"/>
                </a:lnTo>
                <a:lnTo>
                  <a:pt x="1792057" y="24730"/>
                </a:lnTo>
                <a:lnTo>
                  <a:pt x="1744450" y="9145"/>
                </a:lnTo>
                <a:lnTo>
                  <a:pt x="1693852" y="1043"/>
                </a:lnTo>
                <a:lnTo>
                  <a:pt x="16676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8890254" y="6363462"/>
            <a:ext cx="1987550" cy="629920"/>
          </a:xfrm>
          <a:custGeom>
            <a:avLst/>
            <a:gdLst/>
            <a:ahLst/>
            <a:cxnLst/>
            <a:rect l="l" t="t" r="r" b="b"/>
            <a:pathLst>
              <a:path w="1987550" h="629920">
                <a:moveTo>
                  <a:pt x="319659" y="0"/>
                </a:moveTo>
                <a:lnTo>
                  <a:pt x="1667637" y="0"/>
                </a:lnTo>
                <a:lnTo>
                  <a:pt x="1693852" y="1043"/>
                </a:lnTo>
                <a:lnTo>
                  <a:pt x="1744450" y="9145"/>
                </a:lnTo>
                <a:lnTo>
                  <a:pt x="1792057" y="24730"/>
                </a:lnTo>
                <a:lnTo>
                  <a:pt x="1836014" y="47149"/>
                </a:lnTo>
                <a:lnTo>
                  <a:pt x="1875662" y="75753"/>
                </a:lnTo>
                <a:lnTo>
                  <a:pt x="1910344" y="109896"/>
                </a:lnTo>
                <a:lnTo>
                  <a:pt x="1939400" y="148930"/>
                </a:lnTo>
                <a:lnTo>
                  <a:pt x="1962173" y="192206"/>
                </a:lnTo>
                <a:lnTo>
                  <a:pt x="1978005" y="239076"/>
                </a:lnTo>
                <a:lnTo>
                  <a:pt x="1986236" y="288894"/>
                </a:lnTo>
                <a:lnTo>
                  <a:pt x="1987296" y="314705"/>
                </a:lnTo>
                <a:lnTo>
                  <a:pt x="1986236" y="340517"/>
                </a:lnTo>
                <a:lnTo>
                  <a:pt x="1978005" y="390335"/>
                </a:lnTo>
                <a:lnTo>
                  <a:pt x="1962173" y="437205"/>
                </a:lnTo>
                <a:lnTo>
                  <a:pt x="1939400" y="480481"/>
                </a:lnTo>
                <a:lnTo>
                  <a:pt x="1910344" y="519515"/>
                </a:lnTo>
                <a:lnTo>
                  <a:pt x="1875662" y="553658"/>
                </a:lnTo>
                <a:lnTo>
                  <a:pt x="1836014" y="582262"/>
                </a:lnTo>
                <a:lnTo>
                  <a:pt x="1792057" y="604681"/>
                </a:lnTo>
                <a:lnTo>
                  <a:pt x="1744450" y="620266"/>
                </a:lnTo>
                <a:lnTo>
                  <a:pt x="1693852" y="628368"/>
                </a:lnTo>
                <a:lnTo>
                  <a:pt x="1667637" y="629411"/>
                </a:lnTo>
                <a:lnTo>
                  <a:pt x="319659" y="629411"/>
                </a:lnTo>
                <a:lnTo>
                  <a:pt x="267811" y="625293"/>
                </a:lnTo>
                <a:lnTo>
                  <a:pt x="218626" y="613368"/>
                </a:lnTo>
                <a:lnTo>
                  <a:pt x="172762" y="594286"/>
                </a:lnTo>
                <a:lnTo>
                  <a:pt x="130878" y="568693"/>
                </a:lnTo>
                <a:lnTo>
                  <a:pt x="93630" y="537238"/>
                </a:lnTo>
                <a:lnTo>
                  <a:pt x="61679" y="500569"/>
                </a:lnTo>
                <a:lnTo>
                  <a:pt x="35682" y="459333"/>
                </a:lnTo>
                <a:lnTo>
                  <a:pt x="16297" y="414179"/>
                </a:lnTo>
                <a:lnTo>
                  <a:pt x="4184" y="365754"/>
                </a:lnTo>
                <a:lnTo>
                  <a:pt x="0" y="314705"/>
                </a:lnTo>
                <a:lnTo>
                  <a:pt x="1059" y="288894"/>
                </a:lnTo>
                <a:lnTo>
                  <a:pt x="9290" y="239076"/>
                </a:lnTo>
                <a:lnTo>
                  <a:pt x="25122" y="192206"/>
                </a:lnTo>
                <a:lnTo>
                  <a:pt x="47895" y="148930"/>
                </a:lnTo>
                <a:lnTo>
                  <a:pt x="76951" y="109896"/>
                </a:lnTo>
                <a:lnTo>
                  <a:pt x="111633" y="75753"/>
                </a:lnTo>
                <a:lnTo>
                  <a:pt x="151281" y="47149"/>
                </a:lnTo>
                <a:lnTo>
                  <a:pt x="195238" y="24730"/>
                </a:lnTo>
                <a:lnTo>
                  <a:pt x="242845" y="9145"/>
                </a:lnTo>
                <a:lnTo>
                  <a:pt x="293443" y="1043"/>
                </a:lnTo>
                <a:lnTo>
                  <a:pt x="319659" y="0"/>
                </a:lnTo>
                <a:close/>
              </a:path>
            </a:pathLst>
          </a:custGeom>
          <a:ln w="38100">
            <a:solidFill>
              <a:srgbClr val="F3C5B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0290047" y="5890260"/>
            <a:ext cx="1300480" cy="1272540"/>
          </a:xfrm>
          <a:custGeom>
            <a:avLst/>
            <a:gdLst/>
            <a:ahLst/>
            <a:cxnLst/>
            <a:rect l="l" t="t" r="r" b="b"/>
            <a:pathLst>
              <a:path w="1300479" h="1272540">
                <a:moveTo>
                  <a:pt x="649985" y="0"/>
                </a:moveTo>
                <a:lnTo>
                  <a:pt x="596670" y="2109"/>
                </a:lnTo>
                <a:lnTo>
                  <a:pt x="544542" y="8327"/>
                </a:lnTo>
                <a:lnTo>
                  <a:pt x="493770" y="18492"/>
                </a:lnTo>
                <a:lnTo>
                  <a:pt x="444520" y="32438"/>
                </a:lnTo>
                <a:lnTo>
                  <a:pt x="396960" y="50002"/>
                </a:lnTo>
                <a:lnTo>
                  <a:pt x="351257" y="71020"/>
                </a:lnTo>
                <a:lnTo>
                  <a:pt x="307578" y="95329"/>
                </a:lnTo>
                <a:lnTo>
                  <a:pt x="266090" y="122764"/>
                </a:lnTo>
                <a:lnTo>
                  <a:pt x="226960" y="153163"/>
                </a:lnTo>
                <a:lnTo>
                  <a:pt x="190357" y="186361"/>
                </a:lnTo>
                <a:lnTo>
                  <a:pt x="156445" y="222194"/>
                </a:lnTo>
                <a:lnTo>
                  <a:pt x="125394" y="260499"/>
                </a:lnTo>
                <a:lnTo>
                  <a:pt x="97370" y="301112"/>
                </a:lnTo>
                <a:lnTo>
                  <a:pt x="72540" y="343869"/>
                </a:lnTo>
                <a:lnTo>
                  <a:pt x="51071" y="388607"/>
                </a:lnTo>
                <a:lnTo>
                  <a:pt x="33131" y="435161"/>
                </a:lnTo>
                <a:lnTo>
                  <a:pt x="18887" y="483368"/>
                </a:lnTo>
                <a:lnTo>
                  <a:pt x="8505" y="533065"/>
                </a:lnTo>
                <a:lnTo>
                  <a:pt x="2154" y="584086"/>
                </a:lnTo>
                <a:lnTo>
                  <a:pt x="0" y="636270"/>
                </a:lnTo>
                <a:lnTo>
                  <a:pt x="2154" y="688453"/>
                </a:lnTo>
                <a:lnTo>
                  <a:pt x="8505" y="739474"/>
                </a:lnTo>
                <a:lnTo>
                  <a:pt x="18887" y="789171"/>
                </a:lnTo>
                <a:lnTo>
                  <a:pt x="33131" y="837378"/>
                </a:lnTo>
                <a:lnTo>
                  <a:pt x="51071" y="883932"/>
                </a:lnTo>
                <a:lnTo>
                  <a:pt x="72540" y="928670"/>
                </a:lnTo>
                <a:lnTo>
                  <a:pt x="97370" y="971427"/>
                </a:lnTo>
                <a:lnTo>
                  <a:pt x="125394" y="1012040"/>
                </a:lnTo>
                <a:lnTo>
                  <a:pt x="156445" y="1050345"/>
                </a:lnTo>
                <a:lnTo>
                  <a:pt x="190357" y="1086178"/>
                </a:lnTo>
                <a:lnTo>
                  <a:pt x="226960" y="1119376"/>
                </a:lnTo>
                <a:lnTo>
                  <a:pt x="266090" y="1149775"/>
                </a:lnTo>
                <a:lnTo>
                  <a:pt x="307578" y="1177210"/>
                </a:lnTo>
                <a:lnTo>
                  <a:pt x="351257" y="1201519"/>
                </a:lnTo>
                <a:lnTo>
                  <a:pt x="396960" y="1222537"/>
                </a:lnTo>
                <a:lnTo>
                  <a:pt x="444520" y="1240101"/>
                </a:lnTo>
                <a:lnTo>
                  <a:pt x="493770" y="1254047"/>
                </a:lnTo>
                <a:lnTo>
                  <a:pt x="544542" y="1264212"/>
                </a:lnTo>
                <a:lnTo>
                  <a:pt x="596670" y="1270430"/>
                </a:lnTo>
                <a:lnTo>
                  <a:pt x="649985" y="1272540"/>
                </a:lnTo>
                <a:lnTo>
                  <a:pt x="703301" y="1270430"/>
                </a:lnTo>
                <a:lnTo>
                  <a:pt x="755429" y="1264212"/>
                </a:lnTo>
                <a:lnTo>
                  <a:pt x="806201" y="1254047"/>
                </a:lnTo>
                <a:lnTo>
                  <a:pt x="855451" y="1240101"/>
                </a:lnTo>
                <a:lnTo>
                  <a:pt x="903011" y="1222537"/>
                </a:lnTo>
                <a:lnTo>
                  <a:pt x="948714" y="1201519"/>
                </a:lnTo>
                <a:lnTo>
                  <a:pt x="992393" y="1177210"/>
                </a:lnTo>
                <a:lnTo>
                  <a:pt x="1033881" y="1149775"/>
                </a:lnTo>
                <a:lnTo>
                  <a:pt x="1073011" y="1119376"/>
                </a:lnTo>
                <a:lnTo>
                  <a:pt x="1109614" y="1086178"/>
                </a:lnTo>
                <a:lnTo>
                  <a:pt x="1143526" y="1050345"/>
                </a:lnTo>
                <a:lnTo>
                  <a:pt x="1174577" y="1012040"/>
                </a:lnTo>
                <a:lnTo>
                  <a:pt x="1202601" y="971427"/>
                </a:lnTo>
                <a:lnTo>
                  <a:pt x="1227431" y="928670"/>
                </a:lnTo>
                <a:lnTo>
                  <a:pt x="1248900" y="883932"/>
                </a:lnTo>
                <a:lnTo>
                  <a:pt x="1266840" y="837378"/>
                </a:lnTo>
                <a:lnTo>
                  <a:pt x="1281084" y="789171"/>
                </a:lnTo>
                <a:lnTo>
                  <a:pt x="1291466" y="739474"/>
                </a:lnTo>
                <a:lnTo>
                  <a:pt x="1297817" y="688453"/>
                </a:lnTo>
                <a:lnTo>
                  <a:pt x="1299972" y="636270"/>
                </a:lnTo>
                <a:lnTo>
                  <a:pt x="1297817" y="584086"/>
                </a:lnTo>
                <a:lnTo>
                  <a:pt x="1291466" y="533065"/>
                </a:lnTo>
                <a:lnTo>
                  <a:pt x="1281084" y="483368"/>
                </a:lnTo>
                <a:lnTo>
                  <a:pt x="1266840" y="435161"/>
                </a:lnTo>
                <a:lnTo>
                  <a:pt x="1248900" y="388607"/>
                </a:lnTo>
                <a:lnTo>
                  <a:pt x="1227431" y="343869"/>
                </a:lnTo>
                <a:lnTo>
                  <a:pt x="1202601" y="301112"/>
                </a:lnTo>
                <a:lnTo>
                  <a:pt x="1174577" y="260499"/>
                </a:lnTo>
                <a:lnTo>
                  <a:pt x="1143526" y="222194"/>
                </a:lnTo>
                <a:lnTo>
                  <a:pt x="1109614" y="186361"/>
                </a:lnTo>
                <a:lnTo>
                  <a:pt x="1073011" y="153163"/>
                </a:lnTo>
                <a:lnTo>
                  <a:pt x="1033881" y="122764"/>
                </a:lnTo>
                <a:lnTo>
                  <a:pt x="992393" y="95329"/>
                </a:lnTo>
                <a:lnTo>
                  <a:pt x="948714" y="71020"/>
                </a:lnTo>
                <a:lnTo>
                  <a:pt x="903011" y="50002"/>
                </a:lnTo>
                <a:lnTo>
                  <a:pt x="855451" y="32438"/>
                </a:lnTo>
                <a:lnTo>
                  <a:pt x="806201" y="18492"/>
                </a:lnTo>
                <a:lnTo>
                  <a:pt x="755429" y="8327"/>
                </a:lnTo>
                <a:lnTo>
                  <a:pt x="703301" y="2109"/>
                </a:lnTo>
                <a:lnTo>
                  <a:pt x="649985" y="0"/>
                </a:lnTo>
                <a:close/>
              </a:path>
            </a:pathLst>
          </a:custGeom>
          <a:solidFill>
            <a:srgbClr val="CE00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9063355" y="6120209"/>
            <a:ext cx="2310765" cy="864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815"/>
              </a:lnSpc>
              <a:tabLst>
                <a:tab pos="1458595" algn="l"/>
              </a:tabLst>
            </a:pPr>
            <a:r>
              <a:rPr dirty="0" sz="3200" b="1">
                <a:solidFill>
                  <a:srgbClr val="C00000"/>
                </a:solidFill>
                <a:latin typeface="微軟正黑體"/>
                <a:cs typeface="微軟正黑體"/>
              </a:rPr>
              <a:t>丟棄後	</a:t>
            </a:r>
            <a:r>
              <a:rPr dirty="0" baseline="1262" sz="9900" b="0">
                <a:solidFill>
                  <a:srgbClr val="FFFFFF"/>
                </a:solidFill>
                <a:latin typeface="Microsoft YaHei Light"/>
                <a:cs typeface="Microsoft YaHei Light"/>
              </a:rPr>
              <a:t>後</a:t>
            </a:r>
            <a:endParaRPr baseline="1262" sz="9900">
              <a:latin typeface="Microsoft YaHei Light"/>
              <a:cs typeface="Microsoft YaHei Light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1974068" y="6568440"/>
            <a:ext cx="586740" cy="504825"/>
          </a:xfrm>
          <a:custGeom>
            <a:avLst/>
            <a:gdLst/>
            <a:ahLst/>
            <a:cxnLst/>
            <a:rect l="l" t="t" r="r" b="b"/>
            <a:pathLst>
              <a:path w="586740" h="504825">
                <a:moveTo>
                  <a:pt x="293370" y="0"/>
                </a:moveTo>
                <a:lnTo>
                  <a:pt x="245777" y="3301"/>
                </a:lnTo>
                <a:lnTo>
                  <a:pt x="200631" y="12858"/>
                </a:lnTo>
                <a:lnTo>
                  <a:pt x="158537" y="28153"/>
                </a:lnTo>
                <a:lnTo>
                  <a:pt x="120097" y="48665"/>
                </a:lnTo>
                <a:lnTo>
                  <a:pt x="85915" y="73875"/>
                </a:lnTo>
                <a:lnTo>
                  <a:pt x="56595" y="103265"/>
                </a:lnTo>
                <a:lnTo>
                  <a:pt x="32740" y="136313"/>
                </a:lnTo>
                <a:lnTo>
                  <a:pt x="14953" y="172502"/>
                </a:lnTo>
                <a:lnTo>
                  <a:pt x="3838" y="211311"/>
                </a:lnTo>
                <a:lnTo>
                  <a:pt x="0" y="252222"/>
                </a:lnTo>
                <a:lnTo>
                  <a:pt x="972" y="272907"/>
                </a:lnTo>
                <a:lnTo>
                  <a:pt x="8524" y="312832"/>
                </a:lnTo>
                <a:lnTo>
                  <a:pt x="23050" y="350396"/>
                </a:lnTo>
                <a:lnTo>
                  <a:pt x="43946" y="385079"/>
                </a:lnTo>
                <a:lnTo>
                  <a:pt x="70609" y="416363"/>
                </a:lnTo>
                <a:lnTo>
                  <a:pt x="102436" y="443728"/>
                </a:lnTo>
                <a:lnTo>
                  <a:pt x="138822" y="466654"/>
                </a:lnTo>
                <a:lnTo>
                  <a:pt x="179165" y="484622"/>
                </a:lnTo>
                <a:lnTo>
                  <a:pt x="222860" y="497113"/>
                </a:lnTo>
                <a:lnTo>
                  <a:pt x="269305" y="503607"/>
                </a:lnTo>
                <a:lnTo>
                  <a:pt x="293370" y="504444"/>
                </a:lnTo>
                <a:lnTo>
                  <a:pt x="317434" y="503607"/>
                </a:lnTo>
                <a:lnTo>
                  <a:pt x="363879" y="497113"/>
                </a:lnTo>
                <a:lnTo>
                  <a:pt x="407574" y="484622"/>
                </a:lnTo>
                <a:lnTo>
                  <a:pt x="447917" y="466654"/>
                </a:lnTo>
                <a:lnTo>
                  <a:pt x="484303" y="443728"/>
                </a:lnTo>
                <a:lnTo>
                  <a:pt x="516130" y="416363"/>
                </a:lnTo>
                <a:lnTo>
                  <a:pt x="542793" y="385079"/>
                </a:lnTo>
                <a:lnTo>
                  <a:pt x="563689" y="350396"/>
                </a:lnTo>
                <a:lnTo>
                  <a:pt x="578215" y="312832"/>
                </a:lnTo>
                <a:lnTo>
                  <a:pt x="585767" y="272907"/>
                </a:lnTo>
                <a:lnTo>
                  <a:pt x="586739" y="252222"/>
                </a:lnTo>
                <a:lnTo>
                  <a:pt x="585767" y="231536"/>
                </a:lnTo>
                <a:lnTo>
                  <a:pt x="578215" y="191611"/>
                </a:lnTo>
                <a:lnTo>
                  <a:pt x="563689" y="154047"/>
                </a:lnTo>
                <a:lnTo>
                  <a:pt x="542793" y="119364"/>
                </a:lnTo>
                <a:lnTo>
                  <a:pt x="516130" y="88080"/>
                </a:lnTo>
                <a:lnTo>
                  <a:pt x="484303" y="60715"/>
                </a:lnTo>
                <a:lnTo>
                  <a:pt x="447917" y="37789"/>
                </a:lnTo>
                <a:lnTo>
                  <a:pt x="407574" y="19821"/>
                </a:lnTo>
                <a:lnTo>
                  <a:pt x="363879" y="7330"/>
                </a:lnTo>
                <a:lnTo>
                  <a:pt x="317434" y="836"/>
                </a:lnTo>
                <a:lnTo>
                  <a:pt x="293370" y="0"/>
                </a:lnTo>
                <a:close/>
              </a:path>
            </a:pathLst>
          </a:custGeom>
          <a:solidFill>
            <a:srgbClr val="0862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12140310" y="6714083"/>
            <a:ext cx="25717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5" b="0">
                <a:solidFill>
                  <a:srgbClr val="FFFFFF"/>
                </a:solidFill>
                <a:latin typeface="Calibri Light"/>
                <a:cs typeface="Calibri Light"/>
              </a:rPr>
              <a:t>14</a:t>
            </a:r>
            <a:endParaRPr sz="18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6091" y="1868424"/>
            <a:ext cx="4303776" cy="4303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21123" y="1441704"/>
            <a:ext cx="1175385" cy="1173480"/>
          </a:xfrm>
          <a:custGeom>
            <a:avLst/>
            <a:gdLst/>
            <a:ahLst/>
            <a:cxnLst/>
            <a:rect l="l" t="t" r="r" b="b"/>
            <a:pathLst>
              <a:path w="1175385" h="1173480">
                <a:moveTo>
                  <a:pt x="587501" y="0"/>
                </a:moveTo>
                <a:lnTo>
                  <a:pt x="539315" y="1944"/>
                </a:lnTo>
                <a:lnTo>
                  <a:pt x="492202" y="7677"/>
                </a:lnTo>
                <a:lnTo>
                  <a:pt x="446313" y="17048"/>
                </a:lnTo>
                <a:lnTo>
                  <a:pt x="401799" y="29906"/>
                </a:lnTo>
                <a:lnTo>
                  <a:pt x="358812" y="46100"/>
                </a:lnTo>
                <a:lnTo>
                  <a:pt x="317503" y="65480"/>
                </a:lnTo>
                <a:lnTo>
                  <a:pt x="278023" y="87893"/>
                </a:lnTo>
                <a:lnTo>
                  <a:pt x="240523" y="113190"/>
                </a:lnTo>
                <a:lnTo>
                  <a:pt x="205155" y="141219"/>
                </a:lnTo>
                <a:lnTo>
                  <a:pt x="172069" y="171830"/>
                </a:lnTo>
                <a:lnTo>
                  <a:pt x="141416" y="204872"/>
                </a:lnTo>
                <a:lnTo>
                  <a:pt x="113349" y="240194"/>
                </a:lnTo>
                <a:lnTo>
                  <a:pt x="88017" y="277645"/>
                </a:lnTo>
                <a:lnTo>
                  <a:pt x="65572" y="317074"/>
                </a:lnTo>
                <a:lnTo>
                  <a:pt x="46166" y="358330"/>
                </a:lnTo>
                <a:lnTo>
                  <a:pt x="29949" y="401263"/>
                </a:lnTo>
                <a:lnTo>
                  <a:pt x="17073" y="445721"/>
                </a:lnTo>
                <a:lnTo>
                  <a:pt x="7688" y="491554"/>
                </a:lnTo>
                <a:lnTo>
                  <a:pt x="1947" y="538610"/>
                </a:lnTo>
                <a:lnTo>
                  <a:pt x="0" y="586739"/>
                </a:lnTo>
                <a:lnTo>
                  <a:pt x="1947" y="634869"/>
                </a:lnTo>
                <a:lnTo>
                  <a:pt x="7688" y="681925"/>
                </a:lnTo>
                <a:lnTo>
                  <a:pt x="17073" y="727758"/>
                </a:lnTo>
                <a:lnTo>
                  <a:pt x="29949" y="772216"/>
                </a:lnTo>
                <a:lnTo>
                  <a:pt x="46166" y="815149"/>
                </a:lnTo>
                <a:lnTo>
                  <a:pt x="65572" y="856405"/>
                </a:lnTo>
                <a:lnTo>
                  <a:pt x="88017" y="895834"/>
                </a:lnTo>
                <a:lnTo>
                  <a:pt x="113349" y="933285"/>
                </a:lnTo>
                <a:lnTo>
                  <a:pt x="141416" y="968607"/>
                </a:lnTo>
                <a:lnTo>
                  <a:pt x="172069" y="1001649"/>
                </a:lnTo>
                <a:lnTo>
                  <a:pt x="205155" y="1032260"/>
                </a:lnTo>
                <a:lnTo>
                  <a:pt x="240523" y="1060289"/>
                </a:lnTo>
                <a:lnTo>
                  <a:pt x="278023" y="1085586"/>
                </a:lnTo>
                <a:lnTo>
                  <a:pt x="317503" y="1107999"/>
                </a:lnTo>
                <a:lnTo>
                  <a:pt x="358812" y="1127378"/>
                </a:lnTo>
                <a:lnTo>
                  <a:pt x="401799" y="1143573"/>
                </a:lnTo>
                <a:lnTo>
                  <a:pt x="446313" y="1156431"/>
                </a:lnTo>
                <a:lnTo>
                  <a:pt x="492202" y="1165802"/>
                </a:lnTo>
                <a:lnTo>
                  <a:pt x="539315" y="1171535"/>
                </a:lnTo>
                <a:lnTo>
                  <a:pt x="587501" y="1173479"/>
                </a:lnTo>
                <a:lnTo>
                  <a:pt x="635688" y="1171535"/>
                </a:lnTo>
                <a:lnTo>
                  <a:pt x="682801" y="1165802"/>
                </a:lnTo>
                <a:lnTo>
                  <a:pt x="728690" y="1156431"/>
                </a:lnTo>
                <a:lnTo>
                  <a:pt x="773204" y="1143573"/>
                </a:lnTo>
                <a:lnTo>
                  <a:pt x="816191" y="1127378"/>
                </a:lnTo>
                <a:lnTo>
                  <a:pt x="857500" y="1107999"/>
                </a:lnTo>
                <a:lnTo>
                  <a:pt x="896980" y="1085586"/>
                </a:lnTo>
                <a:lnTo>
                  <a:pt x="934480" y="1060289"/>
                </a:lnTo>
                <a:lnTo>
                  <a:pt x="969848" y="1032260"/>
                </a:lnTo>
                <a:lnTo>
                  <a:pt x="1002934" y="1001649"/>
                </a:lnTo>
                <a:lnTo>
                  <a:pt x="1033587" y="968607"/>
                </a:lnTo>
                <a:lnTo>
                  <a:pt x="1061654" y="933285"/>
                </a:lnTo>
                <a:lnTo>
                  <a:pt x="1086986" y="895834"/>
                </a:lnTo>
                <a:lnTo>
                  <a:pt x="1109431" y="856405"/>
                </a:lnTo>
                <a:lnTo>
                  <a:pt x="1128837" y="815149"/>
                </a:lnTo>
                <a:lnTo>
                  <a:pt x="1145054" y="772216"/>
                </a:lnTo>
                <a:lnTo>
                  <a:pt x="1157930" y="727758"/>
                </a:lnTo>
                <a:lnTo>
                  <a:pt x="1167315" y="681925"/>
                </a:lnTo>
                <a:lnTo>
                  <a:pt x="1173056" y="634869"/>
                </a:lnTo>
                <a:lnTo>
                  <a:pt x="1175003" y="586739"/>
                </a:lnTo>
                <a:lnTo>
                  <a:pt x="1173056" y="538610"/>
                </a:lnTo>
                <a:lnTo>
                  <a:pt x="1167315" y="491554"/>
                </a:lnTo>
                <a:lnTo>
                  <a:pt x="1157930" y="445721"/>
                </a:lnTo>
                <a:lnTo>
                  <a:pt x="1145054" y="401263"/>
                </a:lnTo>
                <a:lnTo>
                  <a:pt x="1128837" y="358330"/>
                </a:lnTo>
                <a:lnTo>
                  <a:pt x="1109431" y="317074"/>
                </a:lnTo>
                <a:lnTo>
                  <a:pt x="1086986" y="277645"/>
                </a:lnTo>
                <a:lnTo>
                  <a:pt x="1061654" y="240194"/>
                </a:lnTo>
                <a:lnTo>
                  <a:pt x="1033587" y="204872"/>
                </a:lnTo>
                <a:lnTo>
                  <a:pt x="1002934" y="171830"/>
                </a:lnTo>
                <a:lnTo>
                  <a:pt x="969848" y="141219"/>
                </a:lnTo>
                <a:lnTo>
                  <a:pt x="934480" y="113190"/>
                </a:lnTo>
                <a:lnTo>
                  <a:pt x="896980" y="87893"/>
                </a:lnTo>
                <a:lnTo>
                  <a:pt x="857500" y="65480"/>
                </a:lnTo>
                <a:lnTo>
                  <a:pt x="816191" y="46100"/>
                </a:lnTo>
                <a:lnTo>
                  <a:pt x="773204" y="29906"/>
                </a:lnTo>
                <a:lnTo>
                  <a:pt x="728690" y="17048"/>
                </a:lnTo>
                <a:lnTo>
                  <a:pt x="682801" y="7677"/>
                </a:lnTo>
                <a:lnTo>
                  <a:pt x="635688" y="1944"/>
                </a:lnTo>
                <a:lnTo>
                  <a:pt x="587501" y="0"/>
                </a:lnTo>
                <a:close/>
              </a:path>
            </a:pathLst>
          </a:custGeom>
          <a:solidFill>
            <a:srgbClr val="0EC6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29768" y="2089404"/>
            <a:ext cx="5006339" cy="4559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703323" y="3073649"/>
            <a:ext cx="2370455" cy="2134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9850"/>
              </a:lnSpc>
            </a:pPr>
            <a:r>
              <a:rPr dirty="0" sz="16600" b="1">
                <a:solidFill>
                  <a:srgbClr val="FFFFFF"/>
                </a:solidFill>
                <a:latin typeface="Arial"/>
                <a:cs typeface="Arial"/>
              </a:rPr>
              <a:t>03</a:t>
            </a:r>
            <a:endParaRPr sz="16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04686" y="3434638"/>
            <a:ext cx="3072765" cy="533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40">
                <a:solidFill>
                  <a:srgbClr val="0EC6D2"/>
                </a:solidFill>
                <a:latin typeface="Microsoft YaHei"/>
                <a:cs typeface="Microsoft YaHei"/>
              </a:rPr>
              <a:t>老師防疫措施</a:t>
            </a:r>
            <a:endParaRPr sz="4000">
              <a:latin typeface="Microsoft YaHei"/>
              <a:cs typeface="Microsoft YaHe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974068" y="6568440"/>
            <a:ext cx="586740" cy="504825"/>
          </a:xfrm>
          <a:custGeom>
            <a:avLst/>
            <a:gdLst/>
            <a:ahLst/>
            <a:cxnLst/>
            <a:rect l="l" t="t" r="r" b="b"/>
            <a:pathLst>
              <a:path w="586740" h="504825">
                <a:moveTo>
                  <a:pt x="293370" y="0"/>
                </a:moveTo>
                <a:lnTo>
                  <a:pt x="245777" y="3301"/>
                </a:lnTo>
                <a:lnTo>
                  <a:pt x="200631" y="12858"/>
                </a:lnTo>
                <a:lnTo>
                  <a:pt x="158537" y="28153"/>
                </a:lnTo>
                <a:lnTo>
                  <a:pt x="120097" y="48665"/>
                </a:lnTo>
                <a:lnTo>
                  <a:pt x="85915" y="73875"/>
                </a:lnTo>
                <a:lnTo>
                  <a:pt x="56595" y="103265"/>
                </a:lnTo>
                <a:lnTo>
                  <a:pt x="32740" y="136313"/>
                </a:lnTo>
                <a:lnTo>
                  <a:pt x="14953" y="172502"/>
                </a:lnTo>
                <a:lnTo>
                  <a:pt x="3838" y="211311"/>
                </a:lnTo>
                <a:lnTo>
                  <a:pt x="0" y="252222"/>
                </a:lnTo>
                <a:lnTo>
                  <a:pt x="972" y="272907"/>
                </a:lnTo>
                <a:lnTo>
                  <a:pt x="8524" y="312832"/>
                </a:lnTo>
                <a:lnTo>
                  <a:pt x="23050" y="350396"/>
                </a:lnTo>
                <a:lnTo>
                  <a:pt x="43946" y="385079"/>
                </a:lnTo>
                <a:lnTo>
                  <a:pt x="70609" y="416363"/>
                </a:lnTo>
                <a:lnTo>
                  <a:pt x="102436" y="443728"/>
                </a:lnTo>
                <a:lnTo>
                  <a:pt x="138822" y="466654"/>
                </a:lnTo>
                <a:lnTo>
                  <a:pt x="179165" y="484622"/>
                </a:lnTo>
                <a:lnTo>
                  <a:pt x="222860" y="497113"/>
                </a:lnTo>
                <a:lnTo>
                  <a:pt x="269305" y="503607"/>
                </a:lnTo>
                <a:lnTo>
                  <a:pt x="293370" y="504444"/>
                </a:lnTo>
                <a:lnTo>
                  <a:pt x="317434" y="503607"/>
                </a:lnTo>
                <a:lnTo>
                  <a:pt x="363879" y="497113"/>
                </a:lnTo>
                <a:lnTo>
                  <a:pt x="407574" y="484622"/>
                </a:lnTo>
                <a:lnTo>
                  <a:pt x="447917" y="466654"/>
                </a:lnTo>
                <a:lnTo>
                  <a:pt x="484303" y="443728"/>
                </a:lnTo>
                <a:lnTo>
                  <a:pt x="516130" y="416363"/>
                </a:lnTo>
                <a:lnTo>
                  <a:pt x="542793" y="385079"/>
                </a:lnTo>
                <a:lnTo>
                  <a:pt x="563689" y="350396"/>
                </a:lnTo>
                <a:lnTo>
                  <a:pt x="578215" y="312832"/>
                </a:lnTo>
                <a:lnTo>
                  <a:pt x="585767" y="272907"/>
                </a:lnTo>
                <a:lnTo>
                  <a:pt x="586739" y="252222"/>
                </a:lnTo>
                <a:lnTo>
                  <a:pt x="585767" y="231536"/>
                </a:lnTo>
                <a:lnTo>
                  <a:pt x="578215" y="191611"/>
                </a:lnTo>
                <a:lnTo>
                  <a:pt x="563689" y="154047"/>
                </a:lnTo>
                <a:lnTo>
                  <a:pt x="542793" y="119364"/>
                </a:lnTo>
                <a:lnTo>
                  <a:pt x="516130" y="88080"/>
                </a:lnTo>
                <a:lnTo>
                  <a:pt x="484303" y="60715"/>
                </a:lnTo>
                <a:lnTo>
                  <a:pt x="447917" y="37789"/>
                </a:lnTo>
                <a:lnTo>
                  <a:pt x="407574" y="19821"/>
                </a:lnTo>
                <a:lnTo>
                  <a:pt x="363879" y="7330"/>
                </a:lnTo>
                <a:lnTo>
                  <a:pt x="317434" y="836"/>
                </a:lnTo>
                <a:lnTo>
                  <a:pt x="293370" y="0"/>
                </a:lnTo>
                <a:close/>
              </a:path>
            </a:pathLst>
          </a:custGeom>
          <a:solidFill>
            <a:srgbClr val="0862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7790">
              <a:lnSpc>
                <a:spcPct val="100000"/>
              </a:lnSpc>
            </a:pPr>
            <a:fld id="{81D60167-4931-47E6-BA6A-407CBD079E47}" type="slidenum">
              <a:rPr dirty="0" spc="-10"/>
              <a:t>15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24243" y="4067556"/>
            <a:ext cx="935990" cy="1152525"/>
          </a:xfrm>
          <a:custGeom>
            <a:avLst/>
            <a:gdLst/>
            <a:ahLst/>
            <a:cxnLst/>
            <a:rect l="l" t="t" r="r" b="b"/>
            <a:pathLst>
              <a:path w="935990" h="1152525">
                <a:moveTo>
                  <a:pt x="935735" y="0"/>
                </a:moveTo>
                <a:lnTo>
                  <a:pt x="0" y="0"/>
                </a:lnTo>
                <a:lnTo>
                  <a:pt x="0" y="1152144"/>
                </a:lnTo>
                <a:lnTo>
                  <a:pt x="33119" y="1132692"/>
                </a:lnTo>
                <a:lnTo>
                  <a:pt x="65834" y="1112669"/>
                </a:lnTo>
                <a:lnTo>
                  <a:pt x="98140" y="1092082"/>
                </a:lnTo>
                <a:lnTo>
                  <a:pt x="130027" y="1070937"/>
                </a:lnTo>
                <a:lnTo>
                  <a:pt x="161490" y="1049240"/>
                </a:lnTo>
                <a:lnTo>
                  <a:pt x="192521" y="1026998"/>
                </a:lnTo>
                <a:lnTo>
                  <a:pt x="223112" y="1004216"/>
                </a:lnTo>
                <a:lnTo>
                  <a:pt x="253258" y="980903"/>
                </a:lnTo>
                <a:lnTo>
                  <a:pt x="312181" y="932703"/>
                </a:lnTo>
                <a:lnTo>
                  <a:pt x="369234" y="882450"/>
                </a:lnTo>
                <a:lnTo>
                  <a:pt x="424359" y="830195"/>
                </a:lnTo>
                <a:lnTo>
                  <a:pt x="477499" y="775988"/>
                </a:lnTo>
                <a:lnTo>
                  <a:pt x="528597" y="719880"/>
                </a:lnTo>
                <a:lnTo>
                  <a:pt x="577596" y="661924"/>
                </a:lnTo>
                <a:lnTo>
                  <a:pt x="601399" y="632117"/>
                </a:lnTo>
                <a:lnTo>
                  <a:pt x="647221" y="571317"/>
                </a:lnTo>
                <a:lnTo>
                  <a:pt x="690633" y="508992"/>
                </a:lnTo>
                <a:lnTo>
                  <a:pt x="731600" y="445211"/>
                </a:lnTo>
                <a:lnTo>
                  <a:pt x="770084" y="380044"/>
                </a:lnTo>
                <a:lnTo>
                  <a:pt x="806049" y="313563"/>
                </a:lnTo>
                <a:lnTo>
                  <a:pt x="839458" y="245836"/>
                </a:lnTo>
                <a:lnTo>
                  <a:pt x="870275" y="176934"/>
                </a:lnTo>
                <a:lnTo>
                  <a:pt x="898463" y="106928"/>
                </a:lnTo>
                <a:lnTo>
                  <a:pt x="923985" y="35886"/>
                </a:lnTo>
                <a:lnTo>
                  <a:pt x="935735" y="0"/>
                </a:lnTo>
                <a:close/>
              </a:path>
            </a:pathLst>
          </a:custGeom>
          <a:solidFill>
            <a:srgbClr val="0EC6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66994" y="2176272"/>
            <a:ext cx="3032760" cy="3586479"/>
          </a:xfrm>
          <a:custGeom>
            <a:avLst/>
            <a:gdLst/>
            <a:ahLst/>
            <a:cxnLst/>
            <a:rect l="l" t="t" r="r" b="b"/>
            <a:pathLst>
              <a:path w="3032759" h="3586479">
                <a:moveTo>
                  <a:pt x="1502385" y="0"/>
                </a:moveTo>
                <a:lnTo>
                  <a:pt x="1469463" y="25106"/>
                </a:lnTo>
                <a:lnTo>
                  <a:pt x="1436267" y="49828"/>
                </a:lnTo>
                <a:lnTo>
                  <a:pt x="1402802" y="74162"/>
                </a:lnTo>
                <a:lnTo>
                  <a:pt x="1369071" y="98106"/>
                </a:lnTo>
                <a:lnTo>
                  <a:pt x="1335077" y="121660"/>
                </a:lnTo>
                <a:lnTo>
                  <a:pt x="1300823" y="144819"/>
                </a:lnTo>
                <a:lnTo>
                  <a:pt x="1266313" y="167582"/>
                </a:lnTo>
                <a:lnTo>
                  <a:pt x="1231550" y="189947"/>
                </a:lnTo>
                <a:lnTo>
                  <a:pt x="1196538" y="211911"/>
                </a:lnTo>
                <a:lnTo>
                  <a:pt x="1161279" y="233473"/>
                </a:lnTo>
                <a:lnTo>
                  <a:pt x="1125777" y="254630"/>
                </a:lnTo>
                <a:lnTo>
                  <a:pt x="1090036" y="275380"/>
                </a:lnTo>
                <a:lnTo>
                  <a:pt x="1054059" y="295721"/>
                </a:lnTo>
                <a:lnTo>
                  <a:pt x="1017849" y="315651"/>
                </a:lnTo>
                <a:lnTo>
                  <a:pt x="981409" y="335166"/>
                </a:lnTo>
                <a:lnTo>
                  <a:pt x="944743" y="354267"/>
                </a:lnTo>
                <a:lnTo>
                  <a:pt x="907855" y="372949"/>
                </a:lnTo>
                <a:lnTo>
                  <a:pt x="870746" y="391211"/>
                </a:lnTo>
                <a:lnTo>
                  <a:pt x="833422" y="409050"/>
                </a:lnTo>
                <a:lnTo>
                  <a:pt x="795884" y="426466"/>
                </a:lnTo>
                <a:lnTo>
                  <a:pt x="758360" y="443338"/>
                </a:lnTo>
                <a:lnTo>
                  <a:pt x="720657" y="459778"/>
                </a:lnTo>
                <a:lnTo>
                  <a:pt x="682779" y="475786"/>
                </a:lnTo>
                <a:lnTo>
                  <a:pt x="644729" y="491358"/>
                </a:lnTo>
                <a:lnTo>
                  <a:pt x="606511" y="506495"/>
                </a:lnTo>
                <a:lnTo>
                  <a:pt x="568130" y="521195"/>
                </a:lnTo>
                <a:lnTo>
                  <a:pt x="529589" y="535456"/>
                </a:lnTo>
                <a:lnTo>
                  <a:pt x="490891" y="549278"/>
                </a:lnTo>
                <a:lnTo>
                  <a:pt x="452041" y="562658"/>
                </a:lnTo>
                <a:lnTo>
                  <a:pt x="413043" y="575595"/>
                </a:lnTo>
                <a:lnTo>
                  <a:pt x="373899" y="588089"/>
                </a:lnTo>
                <a:lnTo>
                  <a:pt x="334615" y="600137"/>
                </a:lnTo>
                <a:lnTo>
                  <a:pt x="295194" y="611739"/>
                </a:lnTo>
                <a:lnTo>
                  <a:pt x="255639" y="622894"/>
                </a:lnTo>
                <a:lnTo>
                  <a:pt x="215954" y="633599"/>
                </a:lnTo>
                <a:lnTo>
                  <a:pt x="176144" y="643853"/>
                </a:lnTo>
                <a:lnTo>
                  <a:pt x="136212" y="653655"/>
                </a:lnTo>
                <a:lnTo>
                  <a:pt x="96162" y="663005"/>
                </a:lnTo>
                <a:lnTo>
                  <a:pt x="55998" y="671900"/>
                </a:lnTo>
                <a:lnTo>
                  <a:pt x="15723" y="680339"/>
                </a:lnTo>
                <a:lnTo>
                  <a:pt x="8030" y="766606"/>
                </a:lnTo>
                <a:lnTo>
                  <a:pt x="2852" y="852895"/>
                </a:lnTo>
                <a:lnTo>
                  <a:pt x="178" y="939152"/>
                </a:lnTo>
                <a:lnTo>
                  <a:pt x="0" y="1025324"/>
                </a:lnTo>
                <a:lnTo>
                  <a:pt x="2307" y="1111359"/>
                </a:lnTo>
                <a:lnTo>
                  <a:pt x="7090" y="1197202"/>
                </a:lnTo>
                <a:lnTo>
                  <a:pt x="14340" y="1282801"/>
                </a:lnTo>
                <a:lnTo>
                  <a:pt x="24046" y="1368103"/>
                </a:lnTo>
                <a:lnTo>
                  <a:pt x="36200" y="1453056"/>
                </a:lnTo>
                <a:lnTo>
                  <a:pt x="50791" y="1537604"/>
                </a:lnTo>
                <a:lnTo>
                  <a:pt x="67810" y="1621697"/>
                </a:lnTo>
                <a:lnTo>
                  <a:pt x="87247" y="1705280"/>
                </a:lnTo>
                <a:lnTo>
                  <a:pt x="109094" y="1788301"/>
                </a:lnTo>
                <a:lnTo>
                  <a:pt x="133339" y="1870707"/>
                </a:lnTo>
                <a:lnTo>
                  <a:pt x="159973" y="1952444"/>
                </a:lnTo>
                <a:lnTo>
                  <a:pt x="188988" y="2033459"/>
                </a:lnTo>
                <a:lnTo>
                  <a:pt x="220372" y="2113700"/>
                </a:lnTo>
                <a:lnTo>
                  <a:pt x="254117" y="2193114"/>
                </a:lnTo>
                <a:lnTo>
                  <a:pt x="290214" y="2271647"/>
                </a:lnTo>
                <a:lnTo>
                  <a:pt x="328651" y="2349246"/>
                </a:lnTo>
                <a:lnTo>
                  <a:pt x="369752" y="2426572"/>
                </a:lnTo>
                <a:lnTo>
                  <a:pt x="413018" y="2502507"/>
                </a:lnTo>
                <a:lnTo>
                  <a:pt x="458410" y="2577010"/>
                </a:lnTo>
                <a:lnTo>
                  <a:pt x="505890" y="2650040"/>
                </a:lnTo>
                <a:lnTo>
                  <a:pt x="555420" y="2721560"/>
                </a:lnTo>
                <a:lnTo>
                  <a:pt x="606959" y="2791528"/>
                </a:lnTo>
                <a:lnTo>
                  <a:pt x="660470" y="2859906"/>
                </a:lnTo>
                <a:lnTo>
                  <a:pt x="715914" y="2926653"/>
                </a:lnTo>
                <a:lnTo>
                  <a:pt x="773251" y="2991729"/>
                </a:lnTo>
                <a:lnTo>
                  <a:pt x="832444" y="3055096"/>
                </a:lnTo>
                <a:lnTo>
                  <a:pt x="893454" y="3116712"/>
                </a:lnTo>
                <a:lnTo>
                  <a:pt x="956240" y="3176540"/>
                </a:lnTo>
                <a:lnTo>
                  <a:pt x="1020766" y="3234538"/>
                </a:lnTo>
                <a:lnTo>
                  <a:pt x="1086992" y="3290667"/>
                </a:lnTo>
                <a:lnTo>
                  <a:pt x="1154879" y="3344888"/>
                </a:lnTo>
                <a:lnTo>
                  <a:pt x="1224389" y="3397160"/>
                </a:lnTo>
                <a:lnTo>
                  <a:pt x="1295483" y="3447444"/>
                </a:lnTo>
                <a:lnTo>
                  <a:pt x="1368122" y="3495701"/>
                </a:lnTo>
                <a:lnTo>
                  <a:pt x="1442267" y="3541890"/>
                </a:lnTo>
                <a:lnTo>
                  <a:pt x="1517879" y="3585972"/>
                </a:lnTo>
                <a:lnTo>
                  <a:pt x="1583524" y="3550632"/>
                </a:lnTo>
                <a:lnTo>
                  <a:pt x="1648000" y="3513483"/>
                </a:lnTo>
                <a:lnTo>
                  <a:pt x="1711274" y="3474555"/>
                </a:lnTo>
                <a:lnTo>
                  <a:pt x="1773313" y="3433881"/>
                </a:lnTo>
                <a:lnTo>
                  <a:pt x="1834083" y="3391493"/>
                </a:lnTo>
                <a:lnTo>
                  <a:pt x="1893552" y="3347422"/>
                </a:lnTo>
                <a:lnTo>
                  <a:pt x="1951687" y="3301700"/>
                </a:lnTo>
                <a:lnTo>
                  <a:pt x="2008453" y="3254359"/>
                </a:lnTo>
                <a:lnTo>
                  <a:pt x="2063817" y="3205432"/>
                </a:lnTo>
                <a:lnTo>
                  <a:pt x="2117748" y="3154949"/>
                </a:lnTo>
                <a:lnTo>
                  <a:pt x="2170210" y="3102944"/>
                </a:lnTo>
                <a:lnTo>
                  <a:pt x="2221172" y="3049447"/>
                </a:lnTo>
                <a:lnTo>
                  <a:pt x="2270599" y="2994491"/>
                </a:lnTo>
                <a:lnTo>
                  <a:pt x="2318458" y="2938108"/>
                </a:lnTo>
                <a:lnTo>
                  <a:pt x="2364717" y="2880330"/>
                </a:lnTo>
                <a:lnTo>
                  <a:pt x="2409342" y="2821188"/>
                </a:lnTo>
                <a:lnTo>
                  <a:pt x="2452299" y="2760714"/>
                </a:lnTo>
                <a:lnTo>
                  <a:pt x="2493556" y="2698941"/>
                </a:lnTo>
                <a:lnTo>
                  <a:pt x="2533080" y="2635900"/>
                </a:lnTo>
                <a:lnTo>
                  <a:pt x="2570836" y="2571623"/>
                </a:lnTo>
                <a:lnTo>
                  <a:pt x="2594205" y="2529647"/>
                </a:lnTo>
                <a:lnTo>
                  <a:pt x="2616774" y="2487323"/>
                </a:lnTo>
                <a:lnTo>
                  <a:pt x="2638560" y="2444663"/>
                </a:lnTo>
                <a:lnTo>
                  <a:pt x="2659582" y="2401682"/>
                </a:lnTo>
                <a:lnTo>
                  <a:pt x="2679856" y="2358395"/>
                </a:lnTo>
                <a:lnTo>
                  <a:pt x="2699400" y="2314817"/>
                </a:lnTo>
                <a:lnTo>
                  <a:pt x="2718231" y="2270960"/>
                </a:lnTo>
                <a:lnTo>
                  <a:pt x="2736367" y="2226841"/>
                </a:lnTo>
                <a:lnTo>
                  <a:pt x="2753825" y="2182473"/>
                </a:lnTo>
                <a:lnTo>
                  <a:pt x="2770623" y="2137870"/>
                </a:lnTo>
                <a:lnTo>
                  <a:pt x="2786778" y="2093047"/>
                </a:lnTo>
                <a:lnTo>
                  <a:pt x="2802307" y="2048019"/>
                </a:lnTo>
                <a:lnTo>
                  <a:pt x="2817229" y="2002799"/>
                </a:lnTo>
                <a:lnTo>
                  <a:pt x="2831559" y="1957403"/>
                </a:lnTo>
                <a:lnTo>
                  <a:pt x="2845317" y="1911844"/>
                </a:lnTo>
                <a:lnTo>
                  <a:pt x="2858519" y="1866136"/>
                </a:lnTo>
                <a:lnTo>
                  <a:pt x="2871182" y="1820296"/>
                </a:lnTo>
                <a:lnTo>
                  <a:pt x="2883324" y="1774335"/>
                </a:lnTo>
                <a:lnTo>
                  <a:pt x="2894963" y="1728270"/>
                </a:lnTo>
                <a:lnTo>
                  <a:pt x="2906116" y="1682115"/>
                </a:lnTo>
                <a:lnTo>
                  <a:pt x="2917367" y="1633375"/>
                </a:lnTo>
                <a:lnTo>
                  <a:pt x="2928106" y="1584504"/>
                </a:lnTo>
                <a:lnTo>
                  <a:pt x="2938332" y="1535506"/>
                </a:lnTo>
                <a:lnTo>
                  <a:pt x="2948043" y="1486384"/>
                </a:lnTo>
                <a:lnTo>
                  <a:pt x="2957240" y="1437143"/>
                </a:lnTo>
                <a:lnTo>
                  <a:pt x="2965919" y="1387787"/>
                </a:lnTo>
                <a:lnTo>
                  <a:pt x="2974080" y="1338320"/>
                </a:lnTo>
                <a:lnTo>
                  <a:pt x="2981723" y="1288746"/>
                </a:lnTo>
                <a:lnTo>
                  <a:pt x="2988845" y="1239068"/>
                </a:lnTo>
                <a:lnTo>
                  <a:pt x="2995445" y="1189291"/>
                </a:lnTo>
                <a:lnTo>
                  <a:pt x="3001522" y="1139419"/>
                </a:lnTo>
                <a:lnTo>
                  <a:pt x="3007075" y="1089455"/>
                </a:lnTo>
                <a:lnTo>
                  <a:pt x="3012103" y="1039405"/>
                </a:lnTo>
                <a:lnTo>
                  <a:pt x="3016604" y="989271"/>
                </a:lnTo>
                <a:lnTo>
                  <a:pt x="3020577" y="939057"/>
                </a:lnTo>
                <a:lnTo>
                  <a:pt x="3024021" y="888769"/>
                </a:lnTo>
                <a:lnTo>
                  <a:pt x="3026935" y="838409"/>
                </a:lnTo>
                <a:lnTo>
                  <a:pt x="3029317" y="787982"/>
                </a:lnTo>
                <a:lnTo>
                  <a:pt x="3031166" y="737492"/>
                </a:lnTo>
                <a:lnTo>
                  <a:pt x="3032481" y="686943"/>
                </a:lnTo>
                <a:lnTo>
                  <a:pt x="2992673" y="675541"/>
                </a:lnTo>
                <a:lnTo>
                  <a:pt x="2952957" y="663855"/>
                </a:lnTo>
                <a:lnTo>
                  <a:pt x="2913332" y="651884"/>
                </a:lnTo>
                <a:lnTo>
                  <a:pt x="2873800" y="639628"/>
                </a:lnTo>
                <a:lnTo>
                  <a:pt x="2834363" y="627090"/>
                </a:lnTo>
                <a:lnTo>
                  <a:pt x="2795022" y="614268"/>
                </a:lnTo>
                <a:lnTo>
                  <a:pt x="2755777" y="601164"/>
                </a:lnTo>
                <a:lnTo>
                  <a:pt x="2716631" y="587779"/>
                </a:lnTo>
                <a:lnTo>
                  <a:pt x="2677584" y="574112"/>
                </a:lnTo>
                <a:lnTo>
                  <a:pt x="2638638" y="560165"/>
                </a:lnTo>
                <a:lnTo>
                  <a:pt x="2599794" y="545937"/>
                </a:lnTo>
                <a:lnTo>
                  <a:pt x="2561053" y="531430"/>
                </a:lnTo>
                <a:lnTo>
                  <a:pt x="2522416" y="516645"/>
                </a:lnTo>
                <a:lnTo>
                  <a:pt x="2483885" y="501581"/>
                </a:lnTo>
                <a:lnTo>
                  <a:pt x="2445461" y="486239"/>
                </a:lnTo>
                <a:lnTo>
                  <a:pt x="2407145" y="470620"/>
                </a:lnTo>
                <a:lnTo>
                  <a:pt x="2368939" y="454724"/>
                </a:lnTo>
                <a:lnTo>
                  <a:pt x="2330843" y="438553"/>
                </a:lnTo>
                <a:lnTo>
                  <a:pt x="2292858" y="422105"/>
                </a:lnTo>
                <a:lnTo>
                  <a:pt x="2254987" y="405384"/>
                </a:lnTo>
                <a:lnTo>
                  <a:pt x="2215947" y="387808"/>
                </a:lnTo>
                <a:lnTo>
                  <a:pt x="2177048" y="369944"/>
                </a:lnTo>
                <a:lnTo>
                  <a:pt x="2138290" y="351792"/>
                </a:lnTo>
                <a:lnTo>
                  <a:pt x="2099675" y="333353"/>
                </a:lnTo>
                <a:lnTo>
                  <a:pt x="2061205" y="314628"/>
                </a:lnTo>
                <a:lnTo>
                  <a:pt x="2022880" y="295618"/>
                </a:lnTo>
                <a:lnTo>
                  <a:pt x="1984703" y="276323"/>
                </a:lnTo>
                <a:lnTo>
                  <a:pt x="1946674" y="256745"/>
                </a:lnTo>
                <a:lnTo>
                  <a:pt x="1908794" y="236884"/>
                </a:lnTo>
                <a:lnTo>
                  <a:pt x="1871066" y="216741"/>
                </a:lnTo>
                <a:lnTo>
                  <a:pt x="1833490" y="196317"/>
                </a:lnTo>
                <a:lnTo>
                  <a:pt x="1796068" y="175613"/>
                </a:lnTo>
                <a:lnTo>
                  <a:pt x="1758801" y="154630"/>
                </a:lnTo>
                <a:lnTo>
                  <a:pt x="1721690" y="133368"/>
                </a:lnTo>
                <a:lnTo>
                  <a:pt x="1684737" y="111829"/>
                </a:lnTo>
                <a:lnTo>
                  <a:pt x="1647943" y="90013"/>
                </a:lnTo>
                <a:lnTo>
                  <a:pt x="1611310" y="67921"/>
                </a:lnTo>
                <a:lnTo>
                  <a:pt x="1574838" y="45555"/>
                </a:lnTo>
                <a:lnTo>
                  <a:pt x="1538529" y="22914"/>
                </a:lnTo>
                <a:lnTo>
                  <a:pt x="1502385" y="0"/>
                </a:lnTo>
                <a:close/>
              </a:path>
            </a:pathLst>
          </a:custGeom>
          <a:ln w="304800">
            <a:solidFill>
              <a:srgbClr val="0EC6D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185638" y="2434590"/>
            <a:ext cx="2597150" cy="3069590"/>
          </a:xfrm>
          <a:custGeom>
            <a:avLst/>
            <a:gdLst/>
            <a:ahLst/>
            <a:cxnLst/>
            <a:rect l="l" t="t" r="r" b="b"/>
            <a:pathLst>
              <a:path w="2597150" h="3069590">
                <a:moveTo>
                  <a:pt x="1286408" y="0"/>
                </a:moveTo>
                <a:lnTo>
                  <a:pt x="1229814" y="42658"/>
                </a:lnTo>
                <a:lnTo>
                  <a:pt x="1172292" y="83984"/>
                </a:lnTo>
                <a:lnTo>
                  <a:pt x="1113864" y="123965"/>
                </a:lnTo>
                <a:lnTo>
                  <a:pt x="1054555" y="162586"/>
                </a:lnTo>
                <a:lnTo>
                  <a:pt x="994387" y="199834"/>
                </a:lnTo>
                <a:lnTo>
                  <a:pt x="933385" y="235695"/>
                </a:lnTo>
                <a:lnTo>
                  <a:pt x="871573" y="270156"/>
                </a:lnTo>
                <a:lnTo>
                  <a:pt x="808973" y="303202"/>
                </a:lnTo>
                <a:lnTo>
                  <a:pt x="745610" y="334821"/>
                </a:lnTo>
                <a:lnTo>
                  <a:pt x="681507" y="364998"/>
                </a:lnTo>
                <a:lnTo>
                  <a:pt x="617111" y="393518"/>
                </a:lnTo>
                <a:lnTo>
                  <a:pt x="552109" y="420551"/>
                </a:lnTo>
                <a:lnTo>
                  <a:pt x="486528" y="446090"/>
                </a:lnTo>
                <a:lnTo>
                  <a:pt x="420395" y="470125"/>
                </a:lnTo>
                <a:lnTo>
                  <a:pt x="353736" y="492648"/>
                </a:lnTo>
                <a:lnTo>
                  <a:pt x="286578" y="513652"/>
                </a:lnTo>
                <a:lnTo>
                  <a:pt x="218947" y="533126"/>
                </a:lnTo>
                <a:lnTo>
                  <a:pt x="150870" y="551064"/>
                </a:lnTo>
                <a:lnTo>
                  <a:pt x="82375" y="567456"/>
                </a:lnTo>
                <a:lnTo>
                  <a:pt x="13487" y="582294"/>
                </a:lnTo>
                <a:lnTo>
                  <a:pt x="6890" y="656137"/>
                </a:lnTo>
                <a:lnTo>
                  <a:pt x="2449" y="729997"/>
                </a:lnTo>
                <a:lnTo>
                  <a:pt x="155" y="803830"/>
                </a:lnTo>
                <a:lnTo>
                  <a:pt x="0" y="877589"/>
                </a:lnTo>
                <a:lnTo>
                  <a:pt x="1974" y="951229"/>
                </a:lnTo>
                <a:lnTo>
                  <a:pt x="6069" y="1024706"/>
                </a:lnTo>
                <a:lnTo>
                  <a:pt x="12277" y="1097974"/>
                </a:lnTo>
                <a:lnTo>
                  <a:pt x="20589" y="1170987"/>
                </a:lnTo>
                <a:lnTo>
                  <a:pt x="30996" y="1243701"/>
                </a:lnTo>
                <a:lnTo>
                  <a:pt x="43491" y="1316069"/>
                </a:lnTo>
                <a:lnTo>
                  <a:pt x="58063" y="1388046"/>
                </a:lnTo>
                <a:lnTo>
                  <a:pt x="74706" y="1459588"/>
                </a:lnTo>
                <a:lnTo>
                  <a:pt x="93410" y="1530649"/>
                </a:lnTo>
                <a:lnTo>
                  <a:pt x="114166" y="1601183"/>
                </a:lnTo>
                <a:lnTo>
                  <a:pt x="136967" y="1671145"/>
                </a:lnTo>
                <a:lnTo>
                  <a:pt x="161803" y="1740490"/>
                </a:lnTo>
                <a:lnTo>
                  <a:pt x="188665" y="1809172"/>
                </a:lnTo>
                <a:lnTo>
                  <a:pt x="217547" y="1877147"/>
                </a:lnTo>
                <a:lnTo>
                  <a:pt x="248438" y="1944368"/>
                </a:lnTo>
                <a:lnTo>
                  <a:pt x="281330" y="2010790"/>
                </a:lnTo>
                <a:lnTo>
                  <a:pt x="316538" y="2076977"/>
                </a:lnTo>
                <a:lnTo>
                  <a:pt x="353600" y="2141973"/>
                </a:lnTo>
                <a:lnTo>
                  <a:pt x="392480" y="2205744"/>
                </a:lnTo>
                <a:lnTo>
                  <a:pt x="433148" y="2268256"/>
                </a:lnTo>
                <a:lnTo>
                  <a:pt x="475568" y="2329475"/>
                </a:lnTo>
                <a:lnTo>
                  <a:pt x="519709" y="2389367"/>
                </a:lnTo>
                <a:lnTo>
                  <a:pt x="565537" y="2447897"/>
                </a:lnTo>
                <a:lnTo>
                  <a:pt x="613019" y="2505032"/>
                </a:lnTo>
                <a:lnTo>
                  <a:pt x="662122" y="2560737"/>
                </a:lnTo>
                <a:lnTo>
                  <a:pt x="712812" y="2614977"/>
                </a:lnTo>
                <a:lnTo>
                  <a:pt x="765057" y="2667719"/>
                </a:lnTo>
                <a:lnTo>
                  <a:pt x="818823" y="2718929"/>
                </a:lnTo>
                <a:lnTo>
                  <a:pt x="874078" y="2768572"/>
                </a:lnTo>
                <a:lnTo>
                  <a:pt x="930787" y="2816615"/>
                </a:lnTo>
                <a:lnTo>
                  <a:pt x="988918" y="2863022"/>
                </a:lnTo>
                <a:lnTo>
                  <a:pt x="1048438" y="2907760"/>
                </a:lnTo>
                <a:lnTo>
                  <a:pt x="1109314" y="2950795"/>
                </a:lnTo>
                <a:lnTo>
                  <a:pt x="1171512" y="2992091"/>
                </a:lnTo>
                <a:lnTo>
                  <a:pt x="1234999" y="3031616"/>
                </a:lnTo>
                <a:lnTo>
                  <a:pt x="1299743" y="3069336"/>
                </a:lnTo>
                <a:lnTo>
                  <a:pt x="1355945" y="3039099"/>
                </a:lnTo>
                <a:lnTo>
                  <a:pt x="1411148" y="3007311"/>
                </a:lnTo>
                <a:lnTo>
                  <a:pt x="1465322" y="2973999"/>
                </a:lnTo>
                <a:lnTo>
                  <a:pt x="1518439" y="2939190"/>
                </a:lnTo>
                <a:lnTo>
                  <a:pt x="1570471" y="2902912"/>
                </a:lnTo>
                <a:lnTo>
                  <a:pt x="1621390" y="2865192"/>
                </a:lnTo>
                <a:lnTo>
                  <a:pt x="1671167" y="2826059"/>
                </a:lnTo>
                <a:lnTo>
                  <a:pt x="1719774" y="2785538"/>
                </a:lnTo>
                <a:lnTo>
                  <a:pt x="1767182" y="2743659"/>
                </a:lnTo>
                <a:lnTo>
                  <a:pt x="1813363" y="2700448"/>
                </a:lnTo>
                <a:lnTo>
                  <a:pt x="1858288" y="2655933"/>
                </a:lnTo>
                <a:lnTo>
                  <a:pt x="1901930" y="2610142"/>
                </a:lnTo>
                <a:lnTo>
                  <a:pt x="1944260" y="2563102"/>
                </a:lnTo>
                <a:lnTo>
                  <a:pt x="1985249" y="2514840"/>
                </a:lnTo>
                <a:lnTo>
                  <a:pt x="2024869" y="2465385"/>
                </a:lnTo>
                <a:lnTo>
                  <a:pt x="2063092" y="2414763"/>
                </a:lnTo>
                <a:lnTo>
                  <a:pt x="2099889" y="2363003"/>
                </a:lnTo>
                <a:lnTo>
                  <a:pt x="2135232" y="2310131"/>
                </a:lnTo>
                <a:lnTo>
                  <a:pt x="2169093" y="2256175"/>
                </a:lnTo>
                <a:lnTo>
                  <a:pt x="2201443" y="2201164"/>
                </a:lnTo>
                <a:lnTo>
                  <a:pt x="2221441" y="2165233"/>
                </a:lnTo>
                <a:lnTo>
                  <a:pt x="2240755" y="2129003"/>
                </a:lnTo>
                <a:lnTo>
                  <a:pt x="2259400" y="2092486"/>
                </a:lnTo>
                <a:lnTo>
                  <a:pt x="2277391" y="2055694"/>
                </a:lnTo>
                <a:lnTo>
                  <a:pt x="2294742" y="2018639"/>
                </a:lnTo>
                <a:lnTo>
                  <a:pt x="2311469" y="1981334"/>
                </a:lnTo>
                <a:lnTo>
                  <a:pt x="2327587" y="1943791"/>
                </a:lnTo>
                <a:lnTo>
                  <a:pt x="2343110" y="1906024"/>
                </a:lnTo>
                <a:lnTo>
                  <a:pt x="2358053" y="1868043"/>
                </a:lnTo>
                <a:lnTo>
                  <a:pt x="2372433" y="1829863"/>
                </a:lnTo>
                <a:lnTo>
                  <a:pt x="2386262" y="1791495"/>
                </a:lnTo>
                <a:lnTo>
                  <a:pt x="2399557" y="1752952"/>
                </a:lnTo>
                <a:lnTo>
                  <a:pt x="2412332" y="1714246"/>
                </a:lnTo>
                <a:lnTo>
                  <a:pt x="2424602" y="1675390"/>
                </a:lnTo>
                <a:lnTo>
                  <a:pt x="2436383" y="1636396"/>
                </a:lnTo>
                <a:lnTo>
                  <a:pt x="2447689" y="1597277"/>
                </a:lnTo>
                <a:lnTo>
                  <a:pt x="2458535" y="1558046"/>
                </a:lnTo>
                <a:lnTo>
                  <a:pt x="2468936" y="1518714"/>
                </a:lnTo>
                <a:lnTo>
                  <a:pt x="2478907" y="1479294"/>
                </a:lnTo>
                <a:lnTo>
                  <a:pt x="2488463" y="1439799"/>
                </a:lnTo>
                <a:lnTo>
                  <a:pt x="2498093" y="1398079"/>
                </a:lnTo>
                <a:lnTo>
                  <a:pt x="2507287" y="1356246"/>
                </a:lnTo>
                <a:lnTo>
                  <a:pt x="2516041" y="1314304"/>
                </a:lnTo>
                <a:lnTo>
                  <a:pt x="2524356" y="1272257"/>
                </a:lnTo>
                <a:lnTo>
                  <a:pt x="2532230" y="1230108"/>
                </a:lnTo>
                <a:lnTo>
                  <a:pt x="2539662" y="1187860"/>
                </a:lnTo>
                <a:lnTo>
                  <a:pt x="2546652" y="1145516"/>
                </a:lnTo>
                <a:lnTo>
                  <a:pt x="2553196" y="1103082"/>
                </a:lnTo>
                <a:lnTo>
                  <a:pt x="2559296" y="1060559"/>
                </a:lnTo>
                <a:lnTo>
                  <a:pt x="2564949" y="1017952"/>
                </a:lnTo>
                <a:lnTo>
                  <a:pt x="2570154" y="975264"/>
                </a:lnTo>
                <a:lnTo>
                  <a:pt x="2574910" y="932499"/>
                </a:lnTo>
                <a:lnTo>
                  <a:pt x="2579217" y="889659"/>
                </a:lnTo>
                <a:lnTo>
                  <a:pt x="2583072" y="846749"/>
                </a:lnTo>
                <a:lnTo>
                  <a:pt x="2586475" y="803773"/>
                </a:lnTo>
                <a:lnTo>
                  <a:pt x="2589425" y="760733"/>
                </a:lnTo>
                <a:lnTo>
                  <a:pt x="2591920" y="717633"/>
                </a:lnTo>
                <a:lnTo>
                  <a:pt x="2593960" y="674477"/>
                </a:lnTo>
                <a:lnTo>
                  <a:pt x="2595542" y="631268"/>
                </a:lnTo>
                <a:lnTo>
                  <a:pt x="2596667" y="588010"/>
                </a:lnTo>
                <a:lnTo>
                  <a:pt x="2562586" y="578248"/>
                </a:lnTo>
                <a:lnTo>
                  <a:pt x="2528580" y="568244"/>
                </a:lnTo>
                <a:lnTo>
                  <a:pt x="2460801" y="547506"/>
                </a:lnTo>
                <a:lnTo>
                  <a:pt x="2393341" y="525798"/>
                </a:lnTo>
                <a:lnTo>
                  <a:pt x="2326210" y="503125"/>
                </a:lnTo>
                <a:lnTo>
                  <a:pt x="2259418" y="479488"/>
                </a:lnTo>
                <a:lnTo>
                  <a:pt x="2192978" y="454891"/>
                </a:lnTo>
                <a:lnTo>
                  <a:pt x="2126898" y="429337"/>
                </a:lnTo>
                <a:lnTo>
                  <a:pt x="2061190" y="402829"/>
                </a:lnTo>
                <a:lnTo>
                  <a:pt x="1995865" y="375370"/>
                </a:lnTo>
                <a:lnTo>
                  <a:pt x="1930933" y="346963"/>
                </a:lnTo>
                <a:lnTo>
                  <a:pt x="1864191" y="316637"/>
                </a:lnTo>
                <a:lnTo>
                  <a:pt x="1797931" y="285325"/>
                </a:lnTo>
                <a:lnTo>
                  <a:pt x="1732164" y="253033"/>
                </a:lnTo>
                <a:lnTo>
                  <a:pt x="1666899" y="219766"/>
                </a:lnTo>
                <a:lnTo>
                  <a:pt x="1602146" y="185531"/>
                </a:lnTo>
                <a:lnTo>
                  <a:pt x="1537915" y="150331"/>
                </a:lnTo>
                <a:lnTo>
                  <a:pt x="1474215" y="114173"/>
                </a:lnTo>
                <a:lnTo>
                  <a:pt x="1411058" y="77061"/>
                </a:lnTo>
                <a:lnTo>
                  <a:pt x="1348452" y="39002"/>
                </a:lnTo>
                <a:lnTo>
                  <a:pt x="1317359" y="19618"/>
                </a:lnTo>
                <a:lnTo>
                  <a:pt x="1286408" y="0"/>
                </a:lnTo>
                <a:close/>
              </a:path>
            </a:pathLst>
          </a:custGeom>
          <a:ln w="178308">
            <a:solidFill>
              <a:srgbClr val="0EC6D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367670" y="2633472"/>
            <a:ext cx="1073150" cy="1353820"/>
          </a:xfrm>
          <a:custGeom>
            <a:avLst/>
            <a:gdLst/>
            <a:ahLst/>
            <a:cxnLst/>
            <a:rect l="l" t="t" r="r" b="b"/>
            <a:pathLst>
              <a:path w="1073150" h="1353820">
                <a:moveTo>
                  <a:pt x="1072753" y="0"/>
                </a:moveTo>
                <a:lnTo>
                  <a:pt x="1025539" y="36565"/>
                </a:lnTo>
                <a:lnTo>
                  <a:pt x="977486" y="71959"/>
                </a:lnTo>
                <a:lnTo>
                  <a:pt x="928617" y="106165"/>
                </a:lnTo>
                <a:lnTo>
                  <a:pt x="878953" y="139169"/>
                </a:lnTo>
                <a:lnTo>
                  <a:pt x="828516" y="170957"/>
                </a:lnTo>
                <a:lnTo>
                  <a:pt x="777328" y="201515"/>
                </a:lnTo>
                <a:lnTo>
                  <a:pt x="725412" y="230827"/>
                </a:lnTo>
                <a:lnTo>
                  <a:pt x="672790" y="258880"/>
                </a:lnTo>
                <a:lnTo>
                  <a:pt x="619483" y="285659"/>
                </a:lnTo>
                <a:lnTo>
                  <a:pt x="565515" y="311150"/>
                </a:lnTo>
                <a:lnTo>
                  <a:pt x="511565" y="335071"/>
                </a:lnTo>
                <a:lnTo>
                  <a:pt x="457097" y="357681"/>
                </a:lnTo>
                <a:lnTo>
                  <a:pt x="402134" y="378972"/>
                </a:lnTo>
                <a:lnTo>
                  <a:pt x="346699" y="398934"/>
                </a:lnTo>
                <a:lnTo>
                  <a:pt x="290814" y="417560"/>
                </a:lnTo>
                <a:lnTo>
                  <a:pt x="234502" y="434840"/>
                </a:lnTo>
                <a:lnTo>
                  <a:pt x="177786" y="450768"/>
                </a:lnTo>
                <a:lnTo>
                  <a:pt x="120690" y="465334"/>
                </a:lnTo>
                <a:lnTo>
                  <a:pt x="63235" y="478529"/>
                </a:lnTo>
                <a:lnTo>
                  <a:pt x="5445" y="490347"/>
                </a:lnTo>
                <a:lnTo>
                  <a:pt x="4242" y="511380"/>
                </a:lnTo>
                <a:lnTo>
                  <a:pt x="2275" y="553463"/>
                </a:lnTo>
                <a:lnTo>
                  <a:pt x="894" y="595560"/>
                </a:lnTo>
                <a:lnTo>
                  <a:pt x="99" y="637667"/>
                </a:lnTo>
                <a:lnTo>
                  <a:pt x="0" y="700833"/>
                </a:lnTo>
                <a:lnTo>
                  <a:pt x="258" y="721888"/>
                </a:lnTo>
                <a:lnTo>
                  <a:pt x="1212" y="763991"/>
                </a:lnTo>
                <a:lnTo>
                  <a:pt x="2748" y="806082"/>
                </a:lnTo>
                <a:lnTo>
                  <a:pt x="4865" y="848157"/>
                </a:lnTo>
                <a:lnTo>
                  <a:pt x="7562" y="890209"/>
                </a:lnTo>
                <a:lnTo>
                  <a:pt x="10962" y="933542"/>
                </a:lnTo>
                <a:lnTo>
                  <a:pt x="15122" y="978124"/>
                </a:lnTo>
                <a:lnTo>
                  <a:pt x="19937" y="1022627"/>
                </a:lnTo>
                <a:lnTo>
                  <a:pt x="25404" y="1067047"/>
                </a:lnTo>
                <a:lnTo>
                  <a:pt x="31525" y="1111377"/>
                </a:lnTo>
                <a:lnTo>
                  <a:pt x="38297" y="1155611"/>
                </a:lnTo>
                <a:lnTo>
                  <a:pt x="45720" y="1199743"/>
                </a:lnTo>
                <a:lnTo>
                  <a:pt x="53794" y="1243766"/>
                </a:lnTo>
                <a:lnTo>
                  <a:pt x="62517" y="1287675"/>
                </a:lnTo>
                <a:lnTo>
                  <a:pt x="71889" y="1331464"/>
                </a:lnTo>
                <a:lnTo>
                  <a:pt x="76819" y="1353312"/>
                </a:lnTo>
                <a:lnTo>
                  <a:pt x="1072753" y="1353312"/>
                </a:lnTo>
                <a:lnTo>
                  <a:pt x="1072753" y="0"/>
                </a:lnTo>
                <a:close/>
              </a:path>
            </a:pathLst>
          </a:custGeom>
          <a:solidFill>
            <a:srgbClr val="0EC6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525768" y="2645664"/>
            <a:ext cx="1068705" cy="1333500"/>
          </a:xfrm>
          <a:custGeom>
            <a:avLst/>
            <a:gdLst/>
            <a:ahLst/>
            <a:cxnLst/>
            <a:rect l="l" t="t" r="r" b="b"/>
            <a:pathLst>
              <a:path w="1068704" h="1333500">
                <a:moveTo>
                  <a:pt x="0" y="0"/>
                </a:moveTo>
                <a:lnTo>
                  <a:pt x="9143" y="1333500"/>
                </a:lnTo>
                <a:lnTo>
                  <a:pt x="980948" y="1333500"/>
                </a:lnTo>
                <a:lnTo>
                  <a:pt x="989348" y="1289910"/>
                </a:lnTo>
                <a:lnTo>
                  <a:pt x="997329" y="1246241"/>
                </a:lnTo>
                <a:lnTo>
                  <a:pt x="1004890" y="1202498"/>
                </a:lnTo>
                <a:lnTo>
                  <a:pt x="1012029" y="1158685"/>
                </a:lnTo>
                <a:lnTo>
                  <a:pt x="1018746" y="1114806"/>
                </a:lnTo>
                <a:lnTo>
                  <a:pt x="1025040" y="1070866"/>
                </a:lnTo>
                <a:lnTo>
                  <a:pt x="1030910" y="1026869"/>
                </a:lnTo>
                <a:lnTo>
                  <a:pt x="1036356" y="982821"/>
                </a:lnTo>
                <a:lnTo>
                  <a:pt x="1041377" y="938726"/>
                </a:lnTo>
                <a:lnTo>
                  <a:pt x="1045972" y="894588"/>
                </a:lnTo>
                <a:lnTo>
                  <a:pt x="1049899" y="852895"/>
                </a:lnTo>
                <a:lnTo>
                  <a:pt x="1053453" y="811181"/>
                </a:lnTo>
                <a:lnTo>
                  <a:pt x="1056632" y="769447"/>
                </a:lnTo>
                <a:lnTo>
                  <a:pt x="1059436" y="727695"/>
                </a:lnTo>
                <a:lnTo>
                  <a:pt x="1061862" y="685927"/>
                </a:lnTo>
                <a:lnTo>
                  <a:pt x="1063912" y="644142"/>
                </a:lnTo>
                <a:lnTo>
                  <a:pt x="1065584" y="602345"/>
                </a:lnTo>
                <a:lnTo>
                  <a:pt x="1066877" y="560535"/>
                </a:lnTo>
                <a:lnTo>
                  <a:pt x="1067790" y="518714"/>
                </a:lnTo>
                <a:lnTo>
                  <a:pt x="1068324" y="476885"/>
                </a:lnTo>
                <a:lnTo>
                  <a:pt x="1012664" y="460391"/>
                </a:lnTo>
                <a:lnTo>
                  <a:pt x="957248" y="443145"/>
                </a:lnTo>
                <a:lnTo>
                  <a:pt x="902082" y="425148"/>
                </a:lnTo>
                <a:lnTo>
                  <a:pt x="847173" y="406401"/>
                </a:lnTo>
                <a:lnTo>
                  <a:pt x="792527" y="386905"/>
                </a:lnTo>
                <a:lnTo>
                  <a:pt x="738152" y="366663"/>
                </a:lnTo>
                <a:lnTo>
                  <a:pt x="684054" y="345675"/>
                </a:lnTo>
                <a:lnTo>
                  <a:pt x="630241" y="323944"/>
                </a:lnTo>
                <a:lnTo>
                  <a:pt x="576718" y="301471"/>
                </a:lnTo>
                <a:lnTo>
                  <a:pt x="523493" y="278256"/>
                </a:lnTo>
                <a:lnTo>
                  <a:pt x="469419" y="253763"/>
                </a:lnTo>
                <a:lnTo>
                  <a:pt x="415710" y="228518"/>
                </a:lnTo>
                <a:lnTo>
                  <a:pt x="362373" y="202527"/>
                </a:lnTo>
                <a:lnTo>
                  <a:pt x="309414" y="175793"/>
                </a:lnTo>
                <a:lnTo>
                  <a:pt x="256841" y="148320"/>
                </a:lnTo>
                <a:lnTo>
                  <a:pt x="204661" y="120111"/>
                </a:lnTo>
                <a:lnTo>
                  <a:pt x="152879" y="91171"/>
                </a:lnTo>
                <a:lnTo>
                  <a:pt x="101504" y="61503"/>
                </a:lnTo>
                <a:lnTo>
                  <a:pt x="50542" y="31111"/>
                </a:lnTo>
                <a:lnTo>
                  <a:pt x="0" y="0"/>
                </a:lnTo>
                <a:close/>
              </a:path>
            </a:pathLst>
          </a:custGeom>
          <a:solidFill>
            <a:srgbClr val="EED3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503164" y="4073652"/>
            <a:ext cx="935990" cy="1152525"/>
          </a:xfrm>
          <a:custGeom>
            <a:avLst/>
            <a:gdLst/>
            <a:ahLst/>
            <a:cxnLst/>
            <a:rect l="l" t="t" r="r" b="b"/>
            <a:pathLst>
              <a:path w="935989" h="1152525">
                <a:moveTo>
                  <a:pt x="935736" y="0"/>
                </a:moveTo>
                <a:lnTo>
                  <a:pt x="0" y="0"/>
                </a:lnTo>
                <a:lnTo>
                  <a:pt x="11750" y="35886"/>
                </a:lnTo>
                <a:lnTo>
                  <a:pt x="37272" y="106928"/>
                </a:lnTo>
                <a:lnTo>
                  <a:pt x="65460" y="176934"/>
                </a:lnTo>
                <a:lnTo>
                  <a:pt x="96277" y="245836"/>
                </a:lnTo>
                <a:lnTo>
                  <a:pt x="129686" y="313563"/>
                </a:lnTo>
                <a:lnTo>
                  <a:pt x="165651" y="380044"/>
                </a:lnTo>
                <a:lnTo>
                  <a:pt x="204135" y="445211"/>
                </a:lnTo>
                <a:lnTo>
                  <a:pt x="245102" y="508992"/>
                </a:lnTo>
                <a:lnTo>
                  <a:pt x="288514" y="571317"/>
                </a:lnTo>
                <a:lnTo>
                  <a:pt x="334336" y="632117"/>
                </a:lnTo>
                <a:lnTo>
                  <a:pt x="358139" y="661924"/>
                </a:lnTo>
                <a:lnTo>
                  <a:pt x="407138" y="719880"/>
                </a:lnTo>
                <a:lnTo>
                  <a:pt x="458236" y="775988"/>
                </a:lnTo>
                <a:lnTo>
                  <a:pt x="511376" y="830195"/>
                </a:lnTo>
                <a:lnTo>
                  <a:pt x="566501" y="882450"/>
                </a:lnTo>
                <a:lnTo>
                  <a:pt x="623554" y="932703"/>
                </a:lnTo>
                <a:lnTo>
                  <a:pt x="682477" y="980903"/>
                </a:lnTo>
                <a:lnTo>
                  <a:pt x="712623" y="1004216"/>
                </a:lnTo>
                <a:lnTo>
                  <a:pt x="743214" y="1026998"/>
                </a:lnTo>
                <a:lnTo>
                  <a:pt x="774245" y="1049240"/>
                </a:lnTo>
                <a:lnTo>
                  <a:pt x="805708" y="1070937"/>
                </a:lnTo>
                <a:lnTo>
                  <a:pt x="837595" y="1092082"/>
                </a:lnTo>
                <a:lnTo>
                  <a:pt x="869901" y="1112669"/>
                </a:lnTo>
                <a:lnTo>
                  <a:pt x="902616" y="1132692"/>
                </a:lnTo>
                <a:lnTo>
                  <a:pt x="935736" y="1152144"/>
                </a:lnTo>
                <a:lnTo>
                  <a:pt x="935736" y="0"/>
                </a:lnTo>
                <a:close/>
              </a:path>
            </a:pathLst>
          </a:custGeom>
          <a:solidFill>
            <a:srgbClr val="EED3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6812660" y="3310698"/>
            <a:ext cx="27876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02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84341" y="3310698"/>
            <a:ext cx="27876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01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27216" y="4434387"/>
            <a:ext cx="27876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03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032273" y="2371344"/>
            <a:ext cx="1670050" cy="565785"/>
          </a:xfrm>
          <a:custGeom>
            <a:avLst/>
            <a:gdLst/>
            <a:ahLst/>
            <a:cxnLst/>
            <a:rect l="l" t="t" r="r" b="b"/>
            <a:pathLst>
              <a:path w="1670050" h="565785">
                <a:moveTo>
                  <a:pt x="43581" y="489840"/>
                </a:moveTo>
                <a:lnTo>
                  <a:pt x="2285" y="513008"/>
                </a:lnTo>
                <a:lnTo>
                  <a:pt x="0" y="523184"/>
                </a:lnTo>
                <a:lnTo>
                  <a:pt x="1081" y="533775"/>
                </a:lnTo>
                <a:lnTo>
                  <a:pt x="5759" y="544361"/>
                </a:lnTo>
                <a:lnTo>
                  <a:pt x="14261" y="554525"/>
                </a:lnTo>
                <a:lnTo>
                  <a:pt x="26816" y="563847"/>
                </a:lnTo>
                <a:lnTo>
                  <a:pt x="38622" y="565371"/>
                </a:lnTo>
                <a:lnTo>
                  <a:pt x="50218" y="563214"/>
                </a:lnTo>
                <a:lnTo>
                  <a:pt x="74934" y="530860"/>
                </a:lnTo>
                <a:lnTo>
                  <a:pt x="42769" y="530860"/>
                </a:lnTo>
                <a:lnTo>
                  <a:pt x="32355" y="523748"/>
                </a:lnTo>
                <a:lnTo>
                  <a:pt x="53220" y="492730"/>
                </a:lnTo>
                <a:lnTo>
                  <a:pt x="43581" y="489840"/>
                </a:lnTo>
                <a:close/>
              </a:path>
              <a:path w="1670050" h="565785">
                <a:moveTo>
                  <a:pt x="53220" y="492730"/>
                </a:moveTo>
                <a:lnTo>
                  <a:pt x="32355" y="523748"/>
                </a:lnTo>
                <a:lnTo>
                  <a:pt x="42769" y="530860"/>
                </a:lnTo>
                <a:lnTo>
                  <a:pt x="63100" y="500645"/>
                </a:lnTo>
                <a:lnTo>
                  <a:pt x="54049" y="492979"/>
                </a:lnTo>
                <a:lnTo>
                  <a:pt x="53220" y="492730"/>
                </a:lnTo>
                <a:close/>
              </a:path>
              <a:path w="1670050" h="565785">
                <a:moveTo>
                  <a:pt x="63100" y="500645"/>
                </a:moveTo>
                <a:lnTo>
                  <a:pt x="42769" y="530860"/>
                </a:lnTo>
                <a:lnTo>
                  <a:pt x="74934" y="530860"/>
                </a:lnTo>
                <a:lnTo>
                  <a:pt x="75072" y="523748"/>
                </a:lnTo>
                <a:lnTo>
                  <a:pt x="74993" y="523184"/>
                </a:lnTo>
                <a:lnTo>
                  <a:pt x="71720" y="512390"/>
                </a:lnTo>
                <a:lnTo>
                  <a:pt x="64729" y="502025"/>
                </a:lnTo>
                <a:lnTo>
                  <a:pt x="63100" y="500645"/>
                </a:lnTo>
                <a:close/>
              </a:path>
              <a:path w="1670050" h="565785">
                <a:moveTo>
                  <a:pt x="1595944" y="31750"/>
                </a:moveTo>
                <a:lnTo>
                  <a:pt x="363317" y="31750"/>
                </a:lnTo>
                <a:lnTo>
                  <a:pt x="53220" y="492730"/>
                </a:lnTo>
                <a:lnTo>
                  <a:pt x="54049" y="492979"/>
                </a:lnTo>
                <a:lnTo>
                  <a:pt x="63100" y="500645"/>
                </a:lnTo>
                <a:lnTo>
                  <a:pt x="370073" y="44450"/>
                </a:lnTo>
                <a:lnTo>
                  <a:pt x="366746" y="44450"/>
                </a:lnTo>
                <a:lnTo>
                  <a:pt x="371953" y="41656"/>
                </a:lnTo>
                <a:lnTo>
                  <a:pt x="1594979" y="41656"/>
                </a:lnTo>
                <a:lnTo>
                  <a:pt x="1595944" y="31750"/>
                </a:lnTo>
                <a:close/>
              </a:path>
              <a:path w="1670050" h="565785">
                <a:moveTo>
                  <a:pt x="1631666" y="0"/>
                </a:moveTo>
                <a:lnTo>
                  <a:pt x="1596147" y="29675"/>
                </a:lnTo>
                <a:lnTo>
                  <a:pt x="1594507" y="46497"/>
                </a:lnTo>
                <a:lnTo>
                  <a:pt x="1599626" y="58299"/>
                </a:lnTo>
                <a:lnTo>
                  <a:pt x="1608845" y="67637"/>
                </a:lnTo>
                <a:lnTo>
                  <a:pt x="1621764" y="73701"/>
                </a:lnTo>
                <a:lnTo>
                  <a:pt x="1637983" y="75677"/>
                </a:lnTo>
                <a:lnTo>
                  <a:pt x="1650564" y="71081"/>
                </a:lnTo>
                <a:lnTo>
                  <a:pt x="1660621" y="62266"/>
                </a:lnTo>
                <a:lnTo>
                  <a:pt x="1667263" y="49868"/>
                </a:lnTo>
                <a:lnTo>
                  <a:pt x="1668089" y="44450"/>
                </a:lnTo>
                <a:lnTo>
                  <a:pt x="1631666" y="44450"/>
                </a:lnTo>
                <a:lnTo>
                  <a:pt x="1631666" y="31750"/>
                </a:lnTo>
                <a:lnTo>
                  <a:pt x="1668807" y="31750"/>
                </a:lnTo>
                <a:lnTo>
                  <a:pt x="1665712" y="20947"/>
                </a:lnTo>
                <a:lnTo>
                  <a:pt x="1657414" y="9988"/>
                </a:lnTo>
                <a:lnTo>
                  <a:pt x="1645726" y="2666"/>
                </a:lnTo>
                <a:lnTo>
                  <a:pt x="1631666" y="0"/>
                </a:lnTo>
                <a:close/>
              </a:path>
              <a:path w="1670050" h="565785">
                <a:moveTo>
                  <a:pt x="371953" y="41656"/>
                </a:moveTo>
                <a:lnTo>
                  <a:pt x="366746" y="44450"/>
                </a:lnTo>
                <a:lnTo>
                  <a:pt x="370073" y="44450"/>
                </a:lnTo>
                <a:lnTo>
                  <a:pt x="371953" y="41656"/>
                </a:lnTo>
                <a:close/>
              </a:path>
              <a:path w="1670050" h="565785">
                <a:moveTo>
                  <a:pt x="1594979" y="41656"/>
                </a:moveTo>
                <a:lnTo>
                  <a:pt x="371953" y="41656"/>
                </a:lnTo>
                <a:lnTo>
                  <a:pt x="370073" y="44450"/>
                </a:lnTo>
                <a:lnTo>
                  <a:pt x="1594706" y="44450"/>
                </a:lnTo>
                <a:lnTo>
                  <a:pt x="1594979" y="41656"/>
                </a:lnTo>
                <a:close/>
              </a:path>
              <a:path w="1670050" h="565785">
                <a:moveTo>
                  <a:pt x="1668807" y="31750"/>
                </a:moveTo>
                <a:lnTo>
                  <a:pt x="1631666" y="31750"/>
                </a:lnTo>
                <a:lnTo>
                  <a:pt x="1631666" y="44450"/>
                </a:lnTo>
                <a:lnTo>
                  <a:pt x="1668089" y="44450"/>
                </a:lnTo>
                <a:lnTo>
                  <a:pt x="1669602" y="34525"/>
                </a:lnTo>
                <a:lnTo>
                  <a:pt x="1668807" y="3175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8743950" y="2017125"/>
            <a:ext cx="2524760" cy="2176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7945">
              <a:lnSpc>
                <a:spcPct val="100000"/>
              </a:lnSpc>
            </a:pPr>
            <a:r>
              <a:rPr dirty="0" sz="3600" b="1">
                <a:solidFill>
                  <a:srgbClr val="A6A6A6"/>
                </a:solidFill>
                <a:latin typeface="Microsoft YaHei"/>
                <a:cs typeface="Microsoft YaHei"/>
              </a:rPr>
              <a:t>酒精</a:t>
            </a:r>
            <a:endParaRPr sz="3600">
              <a:latin typeface="Microsoft YaHei"/>
              <a:cs typeface="Microsoft YaHei"/>
            </a:endParaRPr>
          </a:p>
          <a:p>
            <a:pPr marL="12700" marR="5080">
              <a:lnSpc>
                <a:spcPct val="120000"/>
              </a:lnSpc>
              <a:spcBef>
                <a:spcPts val="365"/>
              </a:spcBef>
            </a:pPr>
            <a:r>
              <a:rPr dirty="0" sz="1800" spc="-10">
                <a:latin typeface="新細明體"/>
                <a:cs typeface="新細明體"/>
              </a:rPr>
              <a:t>1</a:t>
            </a:r>
            <a:r>
              <a:rPr dirty="0" sz="1800" spc="-5">
                <a:latin typeface="新細明體"/>
                <a:cs typeface="新細明體"/>
              </a:rPr>
              <a:t>.</a:t>
            </a:r>
            <a:r>
              <a:rPr dirty="0" sz="1800">
                <a:latin typeface="新細明體"/>
                <a:cs typeface="新細明體"/>
              </a:rPr>
              <a:t>學生手部消毒使用，</a:t>
            </a:r>
            <a:r>
              <a:rPr dirty="0" sz="1800">
                <a:solidFill>
                  <a:srgbClr val="FF0000"/>
                </a:solidFill>
                <a:latin typeface="新細明體"/>
                <a:cs typeface="新細明體"/>
              </a:rPr>
              <a:t>每</a:t>
            </a:r>
            <a:r>
              <a:rPr dirty="0" sz="1800">
                <a:solidFill>
                  <a:srgbClr val="FF0000"/>
                </a:solidFill>
                <a:latin typeface="新細明體"/>
                <a:cs typeface="新細明體"/>
              </a:rPr>
              <a:t> 次用量只需</a:t>
            </a:r>
            <a:r>
              <a:rPr dirty="0" sz="1800" spc="-20">
                <a:solidFill>
                  <a:srgbClr val="FF0000"/>
                </a:solidFill>
                <a:latin typeface="新細明體"/>
                <a:cs typeface="新細明體"/>
              </a:rPr>
              <a:t>2</a:t>
            </a:r>
            <a:r>
              <a:rPr dirty="0" sz="1800" spc="-5">
                <a:solidFill>
                  <a:srgbClr val="FF0000"/>
                </a:solidFill>
                <a:latin typeface="新細明體"/>
                <a:cs typeface="新細明體"/>
              </a:rPr>
              <a:t>-</a:t>
            </a:r>
            <a:r>
              <a:rPr dirty="0" sz="1800" spc="-15">
                <a:solidFill>
                  <a:srgbClr val="FF0000"/>
                </a:solidFill>
                <a:latin typeface="新細明體"/>
                <a:cs typeface="新細明體"/>
              </a:rPr>
              <a:t>5</a:t>
            </a:r>
            <a:r>
              <a:rPr dirty="0" sz="1800" spc="-15">
                <a:solidFill>
                  <a:srgbClr val="FF0000"/>
                </a:solidFill>
                <a:latin typeface="新細明體"/>
                <a:cs typeface="新細明體"/>
              </a:rPr>
              <a:t>CC</a:t>
            </a:r>
            <a:r>
              <a:rPr dirty="0" sz="1800" spc="-5">
                <a:solidFill>
                  <a:srgbClr val="FF0000"/>
                </a:solidFill>
                <a:latin typeface="新細明體"/>
                <a:cs typeface="新細明體"/>
              </a:rPr>
              <a:t> </a:t>
            </a:r>
            <a:r>
              <a:rPr dirty="0" sz="1800" spc="-10">
                <a:latin typeface="新細明體"/>
                <a:cs typeface="新細明體"/>
              </a:rPr>
              <a:t>2</a:t>
            </a:r>
            <a:r>
              <a:rPr dirty="0" sz="1800" spc="-5">
                <a:latin typeface="新細明體"/>
                <a:cs typeface="新細明體"/>
              </a:rPr>
              <a:t>.</a:t>
            </a:r>
            <a:r>
              <a:rPr dirty="0" sz="1800">
                <a:latin typeface="新細明體"/>
                <a:cs typeface="新細明體"/>
              </a:rPr>
              <a:t>教室淨空時，酒精噴槍 </a:t>
            </a:r>
            <a:r>
              <a:rPr dirty="0" sz="1800" spc="-5">
                <a:latin typeface="新細明體"/>
                <a:cs typeface="新細明體"/>
              </a:rPr>
              <a:t>噴完請關閉教室</a:t>
            </a:r>
            <a:r>
              <a:rPr dirty="0" sz="1800" spc="-10">
                <a:latin typeface="新細明體"/>
                <a:cs typeface="新細明體"/>
              </a:rPr>
              <a:t>30</a:t>
            </a:r>
            <a:r>
              <a:rPr dirty="0" sz="1800" spc="-5">
                <a:latin typeface="新細明體"/>
                <a:cs typeface="新細明體"/>
              </a:rPr>
              <a:t>分鐘以 </a:t>
            </a:r>
            <a:r>
              <a:rPr dirty="0" sz="1800">
                <a:latin typeface="新細明體"/>
                <a:cs typeface="新細明體"/>
              </a:rPr>
              <a:t>上，以達到消毒效果</a:t>
            </a:r>
            <a:endParaRPr sz="1800">
              <a:latin typeface="新細明體"/>
              <a:cs typeface="新細明體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037808" y="4963613"/>
            <a:ext cx="1600200" cy="495300"/>
          </a:xfrm>
          <a:custGeom>
            <a:avLst/>
            <a:gdLst/>
            <a:ahLst/>
            <a:cxnLst/>
            <a:rect l="l" t="t" r="r" b="b"/>
            <a:pathLst>
              <a:path w="1600200" h="495300">
                <a:moveTo>
                  <a:pt x="1562123" y="419154"/>
                </a:moveTo>
                <a:lnTo>
                  <a:pt x="1526604" y="448830"/>
                </a:lnTo>
                <a:lnTo>
                  <a:pt x="1524964" y="465652"/>
                </a:lnTo>
                <a:lnTo>
                  <a:pt x="1530083" y="477453"/>
                </a:lnTo>
                <a:lnTo>
                  <a:pt x="1539302" y="486792"/>
                </a:lnTo>
                <a:lnTo>
                  <a:pt x="1552221" y="492855"/>
                </a:lnTo>
                <a:lnTo>
                  <a:pt x="1568440" y="494832"/>
                </a:lnTo>
                <a:lnTo>
                  <a:pt x="1581021" y="490235"/>
                </a:lnTo>
                <a:lnTo>
                  <a:pt x="1591078" y="481420"/>
                </a:lnTo>
                <a:lnTo>
                  <a:pt x="1597720" y="469023"/>
                </a:lnTo>
                <a:lnTo>
                  <a:pt x="1598546" y="463604"/>
                </a:lnTo>
                <a:lnTo>
                  <a:pt x="1562123" y="463604"/>
                </a:lnTo>
                <a:lnTo>
                  <a:pt x="1562123" y="450904"/>
                </a:lnTo>
                <a:lnTo>
                  <a:pt x="1599264" y="450904"/>
                </a:lnTo>
                <a:lnTo>
                  <a:pt x="1596169" y="440101"/>
                </a:lnTo>
                <a:lnTo>
                  <a:pt x="1587871" y="429142"/>
                </a:lnTo>
                <a:lnTo>
                  <a:pt x="1576183" y="421821"/>
                </a:lnTo>
                <a:lnTo>
                  <a:pt x="1562123" y="419154"/>
                </a:lnTo>
                <a:close/>
              </a:path>
              <a:path w="1600200" h="495300">
                <a:moveTo>
                  <a:pt x="65485" y="62954"/>
                </a:moveTo>
                <a:lnTo>
                  <a:pt x="54560" y="69537"/>
                </a:lnTo>
                <a:lnTo>
                  <a:pt x="345971" y="463604"/>
                </a:lnTo>
                <a:lnTo>
                  <a:pt x="1525163" y="463604"/>
                </a:lnTo>
                <a:lnTo>
                  <a:pt x="1526154" y="453444"/>
                </a:lnTo>
                <a:lnTo>
                  <a:pt x="354226" y="453444"/>
                </a:lnTo>
                <a:lnTo>
                  <a:pt x="349146" y="450904"/>
                </a:lnTo>
                <a:lnTo>
                  <a:pt x="352348" y="450904"/>
                </a:lnTo>
                <a:lnTo>
                  <a:pt x="65485" y="62954"/>
                </a:lnTo>
                <a:close/>
              </a:path>
              <a:path w="1600200" h="495300">
                <a:moveTo>
                  <a:pt x="1599264" y="450904"/>
                </a:moveTo>
                <a:lnTo>
                  <a:pt x="1562123" y="450904"/>
                </a:lnTo>
                <a:lnTo>
                  <a:pt x="1562123" y="463604"/>
                </a:lnTo>
                <a:lnTo>
                  <a:pt x="1598546" y="463604"/>
                </a:lnTo>
                <a:lnTo>
                  <a:pt x="1600059" y="453679"/>
                </a:lnTo>
                <a:lnTo>
                  <a:pt x="1599264" y="450904"/>
                </a:lnTo>
                <a:close/>
              </a:path>
              <a:path w="1600200" h="495300">
                <a:moveTo>
                  <a:pt x="352348" y="450904"/>
                </a:moveTo>
                <a:lnTo>
                  <a:pt x="349146" y="450904"/>
                </a:lnTo>
                <a:lnTo>
                  <a:pt x="354226" y="453444"/>
                </a:lnTo>
                <a:lnTo>
                  <a:pt x="352348" y="450904"/>
                </a:lnTo>
                <a:close/>
              </a:path>
              <a:path w="1600200" h="495300">
                <a:moveTo>
                  <a:pt x="1526401" y="450904"/>
                </a:moveTo>
                <a:lnTo>
                  <a:pt x="352348" y="450904"/>
                </a:lnTo>
                <a:lnTo>
                  <a:pt x="354226" y="453444"/>
                </a:lnTo>
                <a:lnTo>
                  <a:pt x="1526154" y="453444"/>
                </a:lnTo>
                <a:lnTo>
                  <a:pt x="1526401" y="450904"/>
                </a:lnTo>
                <a:close/>
              </a:path>
              <a:path w="1600200" h="495300">
                <a:moveTo>
                  <a:pt x="43693" y="0"/>
                </a:moveTo>
                <a:lnTo>
                  <a:pt x="7304" y="14214"/>
                </a:lnTo>
                <a:lnTo>
                  <a:pt x="0" y="36491"/>
                </a:lnTo>
                <a:lnTo>
                  <a:pt x="1839" y="48264"/>
                </a:lnTo>
                <a:lnTo>
                  <a:pt x="41582" y="73546"/>
                </a:lnTo>
                <a:lnTo>
                  <a:pt x="53651" y="70085"/>
                </a:lnTo>
                <a:lnTo>
                  <a:pt x="54560" y="69537"/>
                </a:lnTo>
                <a:lnTo>
                  <a:pt x="33043" y="40440"/>
                </a:lnTo>
                <a:lnTo>
                  <a:pt x="43203" y="32820"/>
                </a:lnTo>
                <a:lnTo>
                  <a:pt x="74568" y="32820"/>
                </a:lnTo>
                <a:lnTo>
                  <a:pt x="74550" y="32183"/>
                </a:lnTo>
                <a:lnTo>
                  <a:pt x="70606" y="20043"/>
                </a:lnTo>
                <a:lnTo>
                  <a:pt x="62749" y="7606"/>
                </a:lnTo>
                <a:lnTo>
                  <a:pt x="53947" y="2313"/>
                </a:lnTo>
                <a:lnTo>
                  <a:pt x="43693" y="0"/>
                </a:lnTo>
                <a:close/>
              </a:path>
              <a:path w="1600200" h="495300">
                <a:moveTo>
                  <a:pt x="43203" y="32820"/>
                </a:moveTo>
                <a:lnTo>
                  <a:pt x="33043" y="40440"/>
                </a:lnTo>
                <a:lnTo>
                  <a:pt x="54560" y="69537"/>
                </a:lnTo>
                <a:lnTo>
                  <a:pt x="65485" y="62954"/>
                </a:lnTo>
                <a:lnTo>
                  <a:pt x="43203" y="32820"/>
                </a:lnTo>
                <a:close/>
              </a:path>
              <a:path w="1600200" h="495300">
                <a:moveTo>
                  <a:pt x="74568" y="32820"/>
                </a:moveTo>
                <a:lnTo>
                  <a:pt x="43203" y="32820"/>
                </a:lnTo>
                <a:lnTo>
                  <a:pt x="65485" y="62954"/>
                </a:lnTo>
                <a:lnTo>
                  <a:pt x="65831" y="62745"/>
                </a:lnTo>
                <a:lnTo>
                  <a:pt x="71870" y="53940"/>
                </a:lnTo>
                <a:lnTo>
                  <a:pt x="74874" y="43617"/>
                </a:lnTo>
                <a:lnTo>
                  <a:pt x="74568" y="3282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53064" y="2068590"/>
            <a:ext cx="1818005" cy="868044"/>
          </a:xfrm>
          <a:custGeom>
            <a:avLst/>
            <a:gdLst/>
            <a:ahLst/>
            <a:cxnLst/>
            <a:rect l="l" t="t" r="r" b="b"/>
            <a:pathLst>
              <a:path w="1818004" h="868044">
                <a:moveTo>
                  <a:pt x="1758908" y="799803"/>
                </a:moveTo>
                <a:lnTo>
                  <a:pt x="1751189" y="806662"/>
                </a:lnTo>
                <a:lnTo>
                  <a:pt x="1745719" y="816091"/>
                </a:lnTo>
                <a:lnTo>
                  <a:pt x="1743285" y="827362"/>
                </a:lnTo>
                <a:lnTo>
                  <a:pt x="1744256" y="840112"/>
                </a:lnTo>
                <a:lnTo>
                  <a:pt x="1749006" y="853983"/>
                </a:lnTo>
                <a:lnTo>
                  <a:pt x="1756417" y="861294"/>
                </a:lnTo>
                <a:lnTo>
                  <a:pt x="1765928" y="865997"/>
                </a:lnTo>
                <a:lnTo>
                  <a:pt x="1777298" y="867708"/>
                </a:lnTo>
                <a:lnTo>
                  <a:pt x="1790282" y="866040"/>
                </a:lnTo>
                <a:lnTo>
                  <a:pt x="1804636" y="860609"/>
                </a:lnTo>
                <a:lnTo>
                  <a:pt x="1812450" y="851402"/>
                </a:lnTo>
                <a:lnTo>
                  <a:pt x="1816965" y="840345"/>
                </a:lnTo>
                <a:lnTo>
                  <a:pt x="1817425" y="834121"/>
                </a:lnTo>
                <a:lnTo>
                  <a:pt x="1774025" y="834121"/>
                </a:lnTo>
                <a:lnTo>
                  <a:pt x="1758908" y="799803"/>
                </a:lnTo>
                <a:close/>
              </a:path>
              <a:path w="1818004" h="868044">
                <a:moveTo>
                  <a:pt x="1771040" y="795737"/>
                </a:moveTo>
                <a:lnTo>
                  <a:pt x="1759324" y="799433"/>
                </a:lnTo>
                <a:lnTo>
                  <a:pt x="1758908" y="799803"/>
                </a:lnTo>
                <a:lnTo>
                  <a:pt x="1774025" y="834121"/>
                </a:lnTo>
                <a:lnTo>
                  <a:pt x="1785709" y="829041"/>
                </a:lnTo>
                <a:lnTo>
                  <a:pt x="1771040" y="795737"/>
                </a:lnTo>
                <a:close/>
              </a:path>
              <a:path w="1818004" h="868044">
                <a:moveTo>
                  <a:pt x="1785343" y="794744"/>
                </a:moveTo>
                <a:lnTo>
                  <a:pt x="1772779" y="795188"/>
                </a:lnTo>
                <a:lnTo>
                  <a:pt x="1771040" y="795737"/>
                </a:lnTo>
                <a:lnTo>
                  <a:pt x="1785709" y="829041"/>
                </a:lnTo>
                <a:lnTo>
                  <a:pt x="1774025" y="834121"/>
                </a:lnTo>
                <a:lnTo>
                  <a:pt x="1817425" y="834121"/>
                </a:lnTo>
                <a:lnTo>
                  <a:pt x="1817855" y="828322"/>
                </a:lnTo>
                <a:lnTo>
                  <a:pt x="1814792" y="816214"/>
                </a:lnTo>
                <a:lnTo>
                  <a:pt x="1812981" y="812626"/>
                </a:lnTo>
                <a:lnTo>
                  <a:pt x="1805914" y="803821"/>
                </a:lnTo>
                <a:lnTo>
                  <a:pt x="1796545" y="797741"/>
                </a:lnTo>
                <a:lnTo>
                  <a:pt x="1785343" y="794744"/>
                </a:lnTo>
                <a:close/>
              </a:path>
              <a:path w="1818004" h="868044">
                <a:moveTo>
                  <a:pt x="1424267" y="40117"/>
                </a:moveTo>
                <a:lnTo>
                  <a:pt x="1758908" y="799803"/>
                </a:lnTo>
                <a:lnTo>
                  <a:pt x="1759324" y="799433"/>
                </a:lnTo>
                <a:lnTo>
                  <a:pt x="1771040" y="795737"/>
                </a:lnTo>
                <a:lnTo>
                  <a:pt x="1439894" y="43927"/>
                </a:lnTo>
                <a:lnTo>
                  <a:pt x="1430109" y="43927"/>
                </a:lnTo>
                <a:lnTo>
                  <a:pt x="1424267" y="40117"/>
                </a:lnTo>
                <a:close/>
              </a:path>
              <a:path w="1818004" h="868044">
                <a:moveTo>
                  <a:pt x="31618" y="0"/>
                </a:moveTo>
                <a:lnTo>
                  <a:pt x="19037" y="4596"/>
                </a:lnTo>
                <a:lnTo>
                  <a:pt x="8980" y="13411"/>
                </a:lnTo>
                <a:lnTo>
                  <a:pt x="2338" y="25808"/>
                </a:lnTo>
                <a:lnTo>
                  <a:pt x="0" y="41152"/>
                </a:lnTo>
                <a:lnTo>
                  <a:pt x="3889" y="54730"/>
                </a:lnTo>
                <a:lnTo>
                  <a:pt x="12187" y="65689"/>
                </a:lnTo>
                <a:lnTo>
                  <a:pt x="23875" y="73010"/>
                </a:lnTo>
                <a:lnTo>
                  <a:pt x="37935" y="75677"/>
                </a:lnTo>
                <a:lnTo>
                  <a:pt x="47877" y="74336"/>
                </a:lnTo>
                <a:lnTo>
                  <a:pt x="59083" y="68830"/>
                </a:lnTo>
                <a:lnTo>
                  <a:pt x="67863" y="59302"/>
                </a:lnTo>
                <a:lnTo>
                  <a:pt x="73455" y="46001"/>
                </a:lnTo>
                <a:lnTo>
                  <a:pt x="73657" y="43927"/>
                </a:lnTo>
                <a:lnTo>
                  <a:pt x="37935" y="43927"/>
                </a:lnTo>
                <a:lnTo>
                  <a:pt x="37935" y="31227"/>
                </a:lnTo>
                <a:lnTo>
                  <a:pt x="74895" y="31227"/>
                </a:lnTo>
                <a:lnTo>
                  <a:pt x="75095" y="29179"/>
                </a:lnTo>
                <a:lnTo>
                  <a:pt x="69975" y="17378"/>
                </a:lnTo>
                <a:lnTo>
                  <a:pt x="60756" y="8039"/>
                </a:lnTo>
                <a:lnTo>
                  <a:pt x="47837" y="1976"/>
                </a:lnTo>
                <a:lnTo>
                  <a:pt x="31618" y="0"/>
                </a:lnTo>
                <a:close/>
              </a:path>
              <a:path w="1818004" h="868044">
                <a:moveTo>
                  <a:pt x="74895" y="31227"/>
                </a:moveTo>
                <a:lnTo>
                  <a:pt x="37935" y="31227"/>
                </a:lnTo>
                <a:lnTo>
                  <a:pt x="37935" y="43927"/>
                </a:lnTo>
                <a:lnTo>
                  <a:pt x="73657" y="43927"/>
                </a:lnTo>
                <a:lnTo>
                  <a:pt x="74895" y="31227"/>
                </a:lnTo>
                <a:close/>
              </a:path>
              <a:path w="1818004" h="868044">
                <a:moveTo>
                  <a:pt x="1434300" y="31227"/>
                </a:moveTo>
                <a:lnTo>
                  <a:pt x="74895" y="31227"/>
                </a:lnTo>
                <a:lnTo>
                  <a:pt x="73657" y="43927"/>
                </a:lnTo>
                <a:lnTo>
                  <a:pt x="1425945" y="43927"/>
                </a:lnTo>
                <a:lnTo>
                  <a:pt x="1424267" y="40117"/>
                </a:lnTo>
                <a:lnTo>
                  <a:pt x="1438216" y="40117"/>
                </a:lnTo>
                <a:lnTo>
                  <a:pt x="1434300" y="31227"/>
                </a:lnTo>
                <a:close/>
              </a:path>
              <a:path w="1818004" h="868044">
                <a:moveTo>
                  <a:pt x="1438216" y="40117"/>
                </a:moveTo>
                <a:lnTo>
                  <a:pt x="1424267" y="40117"/>
                </a:lnTo>
                <a:lnTo>
                  <a:pt x="1430109" y="43927"/>
                </a:lnTo>
                <a:lnTo>
                  <a:pt x="1439894" y="43927"/>
                </a:lnTo>
                <a:lnTo>
                  <a:pt x="1438216" y="40117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009599" y="1488932"/>
            <a:ext cx="3105785" cy="2202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20850">
              <a:lnSpc>
                <a:spcPct val="100000"/>
              </a:lnSpc>
            </a:pPr>
            <a:r>
              <a:rPr dirty="0" sz="3600" b="1">
                <a:solidFill>
                  <a:srgbClr val="A6A6A6"/>
                </a:solidFill>
                <a:latin typeface="Microsoft YaHei"/>
                <a:cs typeface="Microsoft YaHei"/>
              </a:rPr>
              <a:t>漂白水</a:t>
            </a:r>
            <a:endParaRPr sz="3600">
              <a:latin typeface="Microsoft YaHei"/>
              <a:cs typeface="Microsoft YaHei"/>
            </a:endParaRPr>
          </a:p>
          <a:p>
            <a:pPr marL="12700" marR="41275">
              <a:lnSpc>
                <a:spcPct val="120000"/>
              </a:lnSpc>
              <a:spcBef>
                <a:spcPts val="565"/>
              </a:spcBef>
            </a:pPr>
            <a:r>
              <a:rPr dirty="0" sz="1800">
                <a:latin typeface="新細明體"/>
                <a:cs typeface="新細明體"/>
              </a:rPr>
              <a:t>每日課程結束後，消毒一次</a:t>
            </a:r>
            <a:r>
              <a:rPr dirty="0" sz="1800" spc="-5">
                <a:latin typeface="新細明體"/>
                <a:cs typeface="新細明體"/>
              </a:rPr>
              <a:t>(</a:t>
            </a:r>
            <a:r>
              <a:rPr dirty="0" sz="1800">
                <a:latin typeface="新細明體"/>
                <a:cs typeface="新細明體"/>
              </a:rPr>
              <a:t>重 點位置：門把、課桌椅…)，含 </a:t>
            </a:r>
            <a:r>
              <a:rPr dirty="0" sz="1800" spc="-5">
                <a:latin typeface="新細明體"/>
                <a:cs typeface="新細明體"/>
              </a:rPr>
              <a:t>各處室、科任教室及各班教</a:t>
            </a:r>
            <a:r>
              <a:rPr dirty="0" sz="1800" spc="-5">
                <a:latin typeface="新細明體"/>
                <a:cs typeface="新細明體"/>
              </a:rPr>
              <a:t> </a:t>
            </a:r>
            <a:r>
              <a:rPr dirty="0" sz="1800">
                <a:latin typeface="新細明體"/>
                <a:cs typeface="新細明體"/>
              </a:rPr>
              <a:t>室。</a:t>
            </a:r>
            <a:r>
              <a:rPr dirty="0" sz="1800" spc="-10" b="1">
                <a:solidFill>
                  <a:srgbClr val="FF0000"/>
                </a:solidFill>
                <a:latin typeface="新細明體"/>
                <a:cs typeface="新細明體"/>
              </a:rPr>
              <a:t>噴完請</a:t>
            </a:r>
            <a:r>
              <a:rPr dirty="0" sz="1800" spc="-20" b="1">
                <a:solidFill>
                  <a:srgbClr val="FF0000"/>
                </a:solidFill>
                <a:latin typeface="新細明體"/>
                <a:cs typeface="新細明體"/>
              </a:rPr>
              <a:t>關閉教</a:t>
            </a:r>
            <a:r>
              <a:rPr dirty="0" sz="1800" spc="-15" b="1">
                <a:solidFill>
                  <a:srgbClr val="FF0000"/>
                </a:solidFill>
                <a:latin typeface="新細明體"/>
                <a:cs typeface="新細明體"/>
              </a:rPr>
              <a:t>室</a:t>
            </a:r>
            <a:r>
              <a:rPr dirty="0" sz="1800" spc="-5" b="1">
                <a:solidFill>
                  <a:srgbClr val="FF0000"/>
                </a:solidFill>
                <a:latin typeface="新細明體"/>
                <a:cs typeface="新細明體"/>
              </a:rPr>
              <a:t>30</a:t>
            </a:r>
            <a:r>
              <a:rPr dirty="0" sz="1800" spc="-15" b="1">
                <a:solidFill>
                  <a:srgbClr val="FF0000"/>
                </a:solidFill>
                <a:latin typeface="新細明體"/>
                <a:cs typeface="新細明體"/>
              </a:rPr>
              <a:t>分鐘以 </a:t>
            </a:r>
            <a:r>
              <a:rPr dirty="0" sz="1800" spc="-10" b="1">
                <a:solidFill>
                  <a:srgbClr val="FF0000"/>
                </a:solidFill>
                <a:latin typeface="新細明體"/>
                <a:cs typeface="新細明體"/>
              </a:rPr>
              <a:t>上，以</a:t>
            </a:r>
            <a:r>
              <a:rPr dirty="0" sz="1800" spc="-20" b="1">
                <a:solidFill>
                  <a:srgbClr val="FF0000"/>
                </a:solidFill>
                <a:latin typeface="新細明體"/>
                <a:cs typeface="新細明體"/>
              </a:rPr>
              <a:t>達到消毒效果</a:t>
            </a:r>
            <a:endParaRPr sz="1800">
              <a:latin typeface="新細明體"/>
              <a:cs typeface="新細明體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862186" y="4936229"/>
            <a:ext cx="2768600" cy="1217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604">
              <a:lnSpc>
                <a:spcPct val="100000"/>
              </a:lnSpc>
            </a:pPr>
            <a:r>
              <a:rPr dirty="0" sz="3600" spc="-5" b="1">
                <a:solidFill>
                  <a:srgbClr val="A6A6A6"/>
                </a:solidFill>
                <a:latin typeface="Microsoft YaHei"/>
                <a:cs typeface="Microsoft YaHei"/>
              </a:rPr>
              <a:t>保持通風</a:t>
            </a:r>
            <a:endParaRPr sz="3600">
              <a:latin typeface="Microsoft YaHei"/>
              <a:cs typeface="Microsoft YaHei"/>
            </a:endParaRPr>
          </a:p>
          <a:p>
            <a:pPr marL="12700" marR="5080">
              <a:lnSpc>
                <a:spcPct val="120000"/>
              </a:lnSpc>
              <a:spcBef>
                <a:spcPts val="595"/>
              </a:spcBef>
            </a:pPr>
            <a:r>
              <a:rPr dirty="0" sz="1800">
                <a:latin typeface="新細明體"/>
                <a:cs typeface="新細明體"/>
              </a:rPr>
              <a:t>請學生增加保暖衣物，避免 天冷門窗緊閉。</a:t>
            </a:r>
            <a:endParaRPr sz="1800">
              <a:latin typeface="新細明體"/>
              <a:cs typeface="新細明體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06695" y="697534"/>
            <a:ext cx="2055495" cy="533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40" b="1">
                <a:solidFill>
                  <a:srgbClr val="0EC6D2"/>
                </a:solidFill>
                <a:latin typeface="Microsoft YaHei"/>
                <a:cs typeface="Microsoft YaHei"/>
              </a:rPr>
              <a:t>環境防護</a:t>
            </a:r>
            <a:endParaRPr sz="4000">
              <a:latin typeface="Microsoft YaHei"/>
              <a:cs typeface="Microsoft YaHe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26008" y="3838956"/>
            <a:ext cx="3430904" cy="769620"/>
          </a:xfrm>
          <a:custGeom>
            <a:avLst/>
            <a:gdLst/>
            <a:ahLst/>
            <a:cxnLst/>
            <a:rect l="l" t="t" r="r" b="b"/>
            <a:pathLst>
              <a:path w="3430904" h="769620">
                <a:moveTo>
                  <a:pt x="3302254" y="0"/>
                </a:moveTo>
                <a:lnTo>
                  <a:pt x="124067" y="67"/>
                </a:lnTo>
                <a:lnTo>
                  <a:pt x="82075" y="8566"/>
                </a:lnTo>
                <a:lnTo>
                  <a:pt x="46312" y="29586"/>
                </a:lnTo>
                <a:lnTo>
                  <a:pt x="19223" y="60683"/>
                </a:lnTo>
                <a:lnTo>
                  <a:pt x="3257" y="99414"/>
                </a:lnTo>
                <a:lnTo>
                  <a:pt x="0" y="128270"/>
                </a:lnTo>
                <a:lnTo>
                  <a:pt x="67" y="645554"/>
                </a:lnTo>
                <a:lnTo>
                  <a:pt x="8570" y="687554"/>
                </a:lnTo>
                <a:lnTo>
                  <a:pt x="29594" y="723318"/>
                </a:lnTo>
                <a:lnTo>
                  <a:pt x="60694" y="750402"/>
                </a:lnTo>
                <a:lnTo>
                  <a:pt x="99422" y="766364"/>
                </a:lnTo>
                <a:lnTo>
                  <a:pt x="128269" y="769620"/>
                </a:lnTo>
                <a:lnTo>
                  <a:pt x="3306458" y="769552"/>
                </a:lnTo>
                <a:lnTo>
                  <a:pt x="3348458" y="761053"/>
                </a:lnTo>
                <a:lnTo>
                  <a:pt x="3384222" y="740033"/>
                </a:lnTo>
                <a:lnTo>
                  <a:pt x="3411306" y="708936"/>
                </a:lnTo>
                <a:lnTo>
                  <a:pt x="3427268" y="670205"/>
                </a:lnTo>
                <a:lnTo>
                  <a:pt x="3430524" y="641350"/>
                </a:lnTo>
                <a:lnTo>
                  <a:pt x="3430456" y="124065"/>
                </a:lnTo>
                <a:lnTo>
                  <a:pt x="3421957" y="82065"/>
                </a:lnTo>
                <a:lnTo>
                  <a:pt x="3400937" y="46301"/>
                </a:lnTo>
                <a:lnTo>
                  <a:pt x="3369840" y="19217"/>
                </a:lnTo>
                <a:lnTo>
                  <a:pt x="3331109" y="3255"/>
                </a:lnTo>
                <a:lnTo>
                  <a:pt x="3302254" y="0"/>
                </a:lnTo>
                <a:close/>
              </a:path>
            </a:pathLst>
          </a:custGeom>
          <a:solidFill>
            <a:srgbClr val="F3C5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941628" y="3926033"/>
            <a:ext cx="299783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0">
                <a:solidFill>
                  <a:srgbClr val="FF0000"/>
                </a:solidFill>
                <a:latin typeface="Microsoft YaHei Light"/>
                <a:cs typeface="Microsoft YaHei Light"/>
              </a:rPr>
              <a:t>漂白水的泡製，請務必使用健</a:t>
            </a:r>
            <a:endParaRPr sz="1800">
              <a:latin typeface="Microsoft YaHei Light"/>
              <a:cs typeface="Microsoft YaHei Ligh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41628" y="4282402"/>
            <a:ext cx="276860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 b="0">
                <a:solidFill>
                  <a:srgbClr val="FF0000"/>
                </a:solidFill>
                <a:latin typeface="Microsoft YaHei Light"/>
                <a:cs typeface="Microsoft YaHei Light"/>
              </a:rPr>
              <a:t>康中心提供的漂白水泡製桶</a:t>
            </a:r>
            <a:endParaRPr sz="1800">
              <a:latin typeface="Microsoft YaHei Light"/>
              <a:cs typeface="Microsoft YaHei Ligh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02208" y="6292596"/>
            <a:ext cx="3930650" cy="401320"/>
          </a:xfrm>
          <a:custGeom>
            <a:avLst/>
            <a:gdLst/>
            <a:ahLst/>
            <a:cxnLst/>
            <a:rect l="l" t="t" r="r" b="b"/>
            <a:pathLst>
              <a:path w="3930650" h="401320">
                <a:moveTo>
                  <a:pt x="3863593" y="0"/>
                </a:moveTo>
                <a:lnTo>
                  <a:pt x="60351" y="307"/>
                </a:lnTo>
                <a:lnTo>
                  <a:pt x="22379" y="16909"/>
                </a:lnTo>
                <a:lnTo>
                  <a:pt x="1565" y="52357"/>
                </a:lnTo>
                <a:lnTo>
                  <a:pt x="0" y="66802"/>
                </a:lnTo>
                <a:lnTo>
                  <a:pt x="307" y="340460"/>
                </a:lnTo>
                <a:lnTo>
                  <a:pt x="16909" y="378432"/>
                </a:lnTo>
                <a:lnTo>
                  <a:pt x="52357" y="399246"/>
                </a:lnTo>
                <a:lnTo>
                  <a:pt x="66801" y="400812"/>
                </a:lnTo>
                <a:lnTo>
                  <a:pt x="3870034" y="400504"/>
                </a:lnTo>
                <a:lnTo>
                  <a:pt x="3907990" y="383902"/>
                </a:lnTo>
                <a:lnTo>
                  <a:pt x="3928827" y="348454"/>
                </a:lnTo>
                <a:lnTo>
                  <a:pt x="3930395" y="334010"/>
                </a:lnTo>
                <a:lnTo>
                  <a:pt x="3930087" y="60351"/>
                </a:lnTo>
                <a:lnTo>
                  <a:pt x="3913464" y="22379"/>
                </a:lnTo>
                <a:lnTo>
                  <a:pt x="3878019" y="1565"/>
                </a:lnTo>
                <a:lnTo>
                  <a:pt x="3863593" y="0"/>
                </a:lnTo>
                <a:close/>
              </a:path>
            </a:pathLst>
          </a:custGeom>
          <a:solidFill>
            <a:srgbClr val="CE00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400683" y="6369134"/>
            <a:ext cx="3332479" cy="280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5" b="1">
                <a:solidFill>
                  <a:srgbClr val="FFFFFF"/>
                </a:solidFill>
                <a:latin typeface="Microsoft YaHei"/>
                <a:cs typeface="Microsoft YaHei"/>
              </a:rPr>
              <a:t>防疫物資得來不易請節</a:t>
            </a:r>
            <a:r>
              <a:rPr dirty="0" sz="2000" spc="-15" b="1">
                <a:solidFill>
                  <a:srgbClr val="FFFFFF"/>
                </a:solidFill>
                <a:latin typeface="Microsoft YaHei"/>
                <a:cs typeface="Microsoft YaHei"/>
              </a:rPr>
              <a:t>約</a:t>
            </a:r>
            <a:r>
              <a:rPr dirty="0" sz="2000" spc="-5" b="1">
                <a:solidFill>
                  <a:srgbClr val="FFFFFF"/>
                </a:solidFill>
                <a:latin typeface="Microsoft YaHei"/>
                <a:cs typeface="Microsoft YaHei"/>
              </a:rPr>
              <a:t>使用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89035" y="5924294"/>
            <a:ext cx="948055" cy="1183640"/>
          </a:xfrm>
          <a:custGeom>
            <a:avLst/>
            <a:gdLst/>
            <a:ahLst/>
            <a:cxnLst/>
            <a:rect l="l" t="t" r="r" b="b"/>
            <a:pathLst>
              <a:path w="948055" h="1183640">
                <a:moveTo>
                  <a:pt x="298682" y="63500"/>
                </a:moveTo>
                <a:lnTo>
                  <a:pt x="290020" y="63500"/>
                </a:lnTo>
                <a:lnTo>
                  <a:pt x="290020" y="67309"/>
                </a:lnTo>
                <a:lnTo>
                  <a:pt x="285690" y="71119"/>
                </a:lnTo>
                <a:lnTo>
                  <a:pt x="264036" y="110489"/>
                </a:lnTo>
                <a:lnTo>
                  <a:pt x="259718" y="115569"/>
                </a:lnTo>
                <a:lnTo>
                  <a:pt x="259718" y="123189"/>
                </a:lnTo>
                <a:lnTo>
                  <a:pt x="255387" y="127000"/>
                </a:lnTo>
                <a:lnTo>
                  <a:pt x="255387" y="134619"/>
                </a:lnTo>
                <a:lnTo>
                  <a:pt x="251057" y="142239"/>
                </a:lnTo>
                <a:lnTo>
                  <a:pt x="246726" y="146050"/>
                </a:lnTo>
                <a:lnTo>
                  <a:pt x="241770" y="152400"/>
                </a:lnTo>
                <a:lnTo>
                  <a:pt x="236142" y="160019"/>
                </a:lnTo>
                <a:lnTo>
                  <a:pt x="228917" y="168909"/>
                </a:lnTo>
                <a:lnTo>
                  <a:pt x="220472" y="179069"/>
                </a:lnTo>
                <a:lnTo>
                  <a:pt x="211186" y="191769"/>
                </a:lnTo>
                <a:lnTo>
                  <a:pt x="201436" y="204469"/>
                </a:lnTo>
                <a:lnTo>
                  <a:pt x="173174" y="246380"/>
                </a:lnTo>
                <a:lnTo>
                  <a:pt x="152663" y="284480"/>
                </a:lnTo>
                <a:lnTo>
                  <a:pt x="146079" y="297180"/>
                </a:lnTo>
                <a:lnTo>
                  <a:pt x="142815" y="304800"/>
                </a:lnTo>
                <a:lnTo>
                  <a:pt x="132372" y="323850"/>
                </a:lnTo>
                <a:lnTo>
                  <a:pt x="123738" y="340359"/>
                </a:lnTo>
                <a:lnTo>
                  <a:pt x="107001" y="387350"/>
                </a:lnTo>
                <a:lnTo>
                  <a:pt x="95749" y="477519"/>
                </a:lnTo>
                <a:lnTo>
                  <a:pt x="91143" y="535940"/>
                </a:lnTo>
                <a:lnTo>
                  <a:pt x="85301" y="607060"/>
                </a:lnTo>
                <a:lnTo>
                  <a:pt x="79498" y="675640"/>
                </a:lnTo>
                <a:lnTo>
                  <a:pt x="75547" y="720090"/>
                </a:lnTo>
                <a:lnTo>
                  <a:pt x="68699" y="793750"/>
                </a:lnTo>
                <a:lnTo>
                  <a:pt x="64941" y="831850"/>
                </a:lnTo>
                <a:lnTo>
                  <a:pt x="57403" y="902969"/>
                </a:lnTo>
                <a:lnTo>
                  <a:pt x="50072" y="962660"/>
                </a:lnTo>
                <a:lnTo>
                  <a:pt x="43234" y="1005839"/>
                </a:lnTo>
                <a:lnTo>
                  <a:pt x="34299" y="1049020"/>
                </a:lnTo>
                <a:lnTo>
                  <a:pt x="21650" y="1102360"/>
                </a:lnTo>
                <a:lnTo>
                  <a:pt x="8002" y="1153160"/>
                </a:lnTo>
                <a:lnTo>
                  <a:pt x="3335" y="1169670"/>
                </a:lnTo>
                <a:lnTo>
                  <a:pt x="1691" y="1176020"/>
                </a:lnTo>
                <a:lnTo>
                  <a:pt x="565" y="1179830"/>
                </a:lnTo>
                <a:lnTo>
                  <a:pt x="0" y="1183639"/>
                </a:lnTo>
                <a:lnTo>
                  <a:pt x="380940" y="1183639"/>
                </a:lnTo>
                <a:lnTo>
                  <a:pt x="385270" y="1176020"/>
                </a:lnTo>
                <a:lnTo>
                  <a:pt x="385270" y="1168400"/>
                </a:lnTo>
                <a:lnTo>
                  <a:pt x="389601" y="1164589"/>
                </a:lnTo>
                <a:lnTo>
                  <a:pt x="389601" y="1156970"/>
                </a:lnTo>
                <a:lnTo>
                  <a:pt x="393932" y="1153160"/>
                </a:lnTo>
                <a:lnTo>
                  <a:pt x="398262" y="1144270"/>
                </a:lnTo>
                <a:lnTo>
                  <a:pt x="398924" y="1143000"/>
                </a:lnTo>
                <a:lnTo>
                  <a:pt x="400864" y="1136650"/>
                </a:lnTo>
                <a:lnTo>
                  <a:pt x="404015" y="1129030"/>
                </a:lnTo>
                <a:lnTo>
                  <a:pt x="420054" y="1090930"/>
                </a:lnTo>
                <a:lnTo>
                  <a:pt x="444553" y="1046479"/>
                </a:lnTo>
                <a:lnTo>
                  <a:pt x="475682" y="1013460"/>
                </a:lnTo>
                <a:lnTo>
                  <a:pt x="512522" y="991869"/>
                </a:lnTo>
                <a:lnTo>
                  <a:pt x="528230" y="982979"/>
                </a:lnTo>
                <a:lnTo>
                  <a:pt x="553818" y="966469"/>
                </a:lnTo>
                <a:lnTo>
                  <a:pt x="563537" y="958850"/>
                </a:lnTo>
                <a:lnTo>
                  <a:pt x="571097" y="953769"/>
                </a:lnTo>
                <a:lnTo>
                  <a:pt x="576419" y="949960"/>
                </a:lnTo>
                <a:lnTo>
                  <a:pt x="579421" y="947419"/>
                </a:lnTo>
                <a:lnTo>
                  <a:pt x="584493" y="942339"/>
                </a:lnTo>
                <a:lnTo>
                  <a:pt x="590335" y="937260"/>
                </a:lnTo>
                <a:lnTo>
                  <a:pt x="598075" y="930910"/>
                </a:lnTo>
                <a:lnTo>
                  <a:pt x="607482" y="923289"/>
                </a:lnTo>
                <a:lnTo>
                  <a:pt x="618326" y="913129"/>
                </a:lnTo>
                <a:lnTo>
                  <a:pt x="630377" y="901700"/>
                </a:lnTo>
                <a:lnTo>
                  <a:pt x="643406" y="890269"/>
                </a:lnTo>
                <a:lnTo>
                  <a:pt x="657182" y="877569"/>
                </a:lnTo>
                <a:lnTo>
                  <a:pt x="671475" y="863600"/>
                </a:lnTo>
                <a:lnTo>
                  <a:pt x="700692" y="835660"/>
                </a:lnTo>
                <a:lnTo>
                  <a:pt x="715157" y="820419"/>
                </a:lnTo>
                <a:lnTo>
                  <a:pt x="729218" y="806450"/>
                </a:lnTo>
                <a:lnTo>
                  <a:pt x="742646" y="791210"/>
                </a:lnTo>
                <a:lnTo>
                  <a:pt x="755212" y="777240"/>
                </a:lnTo>
                <a:lnTo>
                  <a:pt x="766684" y="763269"/>
                </a:lnTo>
                <a:lnTo>
                  <a:pt x="776833" y="749299"/>
                </a:lnTo>
                <a:lnTo>
                  <a:pt x="785429" y="736599"/>
                </a:lnTo>
                <a:lnTo>
                  <a:pt x="795249" y="720090"/>
                </a:lnTo>
                <a:lnTo>
                  <a:pt x="558190" y="720090"/>
                </a:lnTo>
                <a:lnTo>
                  <a:pt x="531222" y="718819"/>
                </a:lnTo>
                <a:lnTo>
                  <a:pt x="489529" y="711199"/>
                </a:lnTo>
                <a:lnTo>
                  <a:pt x="452875" y="689610"/>
                </a:lnTo>
                <a:lnTo>
                  <a:pt x="439089" y="659130"/>
                </a:lnTo>
                <a:lnTo>
                  <a:pt x="439808" y="654049"/>
                </a:lnTo>
                <a:lnTo>
                  <a:pt x="454776" y="618490"/>
                </a:lnTo>
                <a:lnTo>
                  <a:pt x="480758" y="579119"/>
                </a:lnTo>
                <a:lnTo>
                  <a:pt x="511797" y="549910"/>
                </a:lnTo>
                <a:lnTo>
                  <a:pt x="543092" y="523239"/>
                </a:lnTo>
                <a:lnTo>
                  <a:pt x="553791" y="515619"/>
                </a:lnTo>
                <a:lnTo>
                  <a:pt x="564580" y="506730"/>
                </a:lnTo>
                <a:lnTo>
                  <a:pt x="586321" y="491489"/>
                </a:lnTo>
                <a:lnTo>
                  <a:pt x="597220" y="485139"/>
                </a:lnTo>
                <a:lnTo>
                  <a:pt x="608101" y="477519"/>
                </a:lnTo>
                <a:lnTo>
                  <a:pt x="618940" y="472439"/>
                </a:lnTo>
                <a:lnTo>
                  <a:pt x="629709" y="466089"/>
                </a:lnTo>
                <a:lnTo>
                  <a:pt x="640381" y="461009"/>
                </a:lnTo>
                <a:lnTo>
                  <a:pt x="661330" y="453389"/>
                </a:lnTo>
                <a:lnTo>
                  <a:pt x="676161" y="449580"/>
                </a:lnTo>
                <a:lnTo>
                  <a:pt x="689687" y="445769"/>
                </a:lnTo>
                <a:lnTo>
                  <a:pt x="701771" y="440689"/>
                </a:lnTo>
                <a:lnTo>
                  <a:pt x="712277" y="435609"/>
                </a:lnTo>
                <a:lnTo>
                  <a:pt x="721069" y="429259"/>
                </a:lnTo>
                <a:lnTo>
                  <a:pt x="732821" y="425450"/>
                </a:lnTo>
                <a:lnTo>
                  <a:pt x="745063" y="424180"/>
                </a:lnTo>
                <a:lnTo>
                  <a:pt x="777410" y="419100"/>
                </a:lnTo>
                <a:lnTo>
                  <a:pt x="810514" y="411480"/>
                </a:lnTo>
                <a:lnTo>
                  <a:pt x="826191" y="406400"/>
                </a:lnTo>
                <a:lnTo>
                  <a:pt x="840668" y="402589"/>
                </a:lnTo>
                <a:lnTo>
                  <a:pt x="853480" y="397509"/>
                </a:lnTo>
                <a:lnTo>
                  <a:pt x="864165" y="393700"/>
                </a:lnTo>
                <a:lnTo>
                  <a:pt x="872260" y="391159"/>
                </a:lnTo>
                <a:lnTo>
                  <a:pt x="877300" y="388619"/>
                </a:lnTo>
                <a:lnTo>
                  <a:pt x="890410" y="382269"/>
                </a:lnTo>
                <a:lnTo>
                  <a:pt x="901240" y="372109"/>
                </a:lnTo>
                <a:lnTo>
                  <a:pt x="908432" y="365759"/>
                </a:lnTo>
                <a:lnTo>
                  <a:pt x="909145" y="364489"/>
                </a:lnTo>
                <a:lnTo>
                  <a:pt x="909145" y="360680"/>
                </a:lnTo>
                <a:lnTo>
                  <a:pt x="913476" y="356869"/>
                </a:lnTo>
                <a:lnTo>
                  <a:pt x="554117" y="356869"/>
                </a:lnTo>
                <a:lnTo>
                  <a:pt x="569777" y="347980"/>
                </a:lnTo>
                <a:lnTo>
                  <a:pt x="584641" y="339089"/>
                </a:lnTo>
                <a:lnTo>
                  <a:pt x="600007" y="331469"/>
                </a:lnTo>
                <a:lnTo>
                  <a:pt x="623395" y="317500"/>
                </a:lnTo>
                <a:lnTo>
                  <a:pt x="627726" y="317500"/>
                </a:lnTo>
                <a:lnTo>
                  <a:pt x="632057" y="312419"/>
                </a:lnTo>
                <a:lnTo>
                  <a:pt x="639583" y="308609"/>
                </a:lnTo>
                <a:lnTo>
                  <a:pt x="664450" y="289559"/>
                </a:lnTo>
                <a:lnTo>
                  <a:pt x="676772" y="279400"/>
                </a:lnTo>
                <a:lnTo>
                  <a:pt x="685676" y="271780"/>
                </a:lnTo>
                <a:lnTo>
                  <a:pt x="698657" y="267969"/>
                </a:lnTo>
                <a:lnTo>
                  <a:pt x="710021" y="262889"/>
                </a:lnTo>
                <a:lnTo>
                  <a:pt x="723937" y="260350"/>
                </a:lnTo>
                <a:lnTo>
                  <a:pt x="735325" y="257809"/>
                </a:lnTo>
                <a:lnTo>
                  <a:pt x="745747" y="254000"/>
                </a:lnTo>
                <a:lnTo>
                  <a:pt x="755536" y="250189"/>
                </a:lnTo>
                <a:lnTo>
                  <a:pt x="480520" y="250189"/>
                </a:lnTo>
                <a:lnTo>
                  <a:pt x="481645" y="246380"/>
                </a:lnTo>
                <a:lnTo>
                  <a:pt x="485178" y="240030"/>
                </a:lnTo>
                <a:lnTo>
                  <a:pt x="488614" y="233680"/>
                </a:lnTo>
                <a:lnTo>
                  <a:pt x="307343" y="233680"/>
                </a:lnTo>
                <a:lnTo>
                  <a:pt x="307343" y="229869"/>
                </a:lnTo>
                <a:lnTo>
                  <a:pt x="315992" y="222250"/>
                </a:lnTo>
                <a:lnTo>
                  <a:pt x="320322" y="213359"/>
                </a:lnTo>
                <a:lnTo>
                  <a:pt x="324653" y="209550"/>
                </a:lnTo>
                <a:lnTo>
                  <a:pt x="343241" y="171450"/>
                </a:lnTo>
                <a:lnTo>
                  <a:pt x="353754" y="130809"/>
                </a:lnTo>
                <a:lnTo>
                  <a:pt x="354650" y="119380"/>
                </a:lnTo>
                <a:lnTo>
                  <a:pt x="354361" y="109219"/>
                </a:lnTo>
                <a:lnTo>
                  <a:pt x="327394" y="74930"/>
                </a:lnTo>
                <a:lnTo>
                  <a:pt x="307343" y="67309"/>
                </a:lnTo>
                <a:lnTo>
                  <a:pt x="298682" y="67309"/>
                </a:lnTo>
                <a:lnTo>
                  <a:pt x="298682" y="63500"/>
                </a:lnTo>
                <a:close/>
              </a:path>
              <a:path w="948055" h="1183640">
                <a:moveTo>
                  <a:pt x="895783" y="506730"/>
                </a:moveTo>
                <a:lnTo>
                  <a:pt x="868350" y="506730"/>
                </a:lnTo>
                <a:lnTo>
                  <a:pt x="853095" y="507999"/>
                </a:lnTo>
                <a:lnTo>
                  <a:pt x="836908" y="510539"/>
                </a:lnTo>
                <a:lnTo>
                  <a:pt x="820157" y="518159"/>
                </a:lnTo>
                <a:lnTo>
                  <a:pt x="807940" y="523239"/>
                </a:lnTo>
                <a:lnTo>
                  <a:pt x="798360" y="527049"/>
                </a:lnTo>
                <a:lnTo>
                  <a:pt x="789518" y="530860"/>
                </a:lnTo>
                <a:lnTo>
                  <a:pt x="786788" y="532130"/>
                </a:lnTo>
                <a:lnTo>
                  <a:pt x="780356" y="534669"/>
                </a:lnTo>
                <a:lnTo>
                  <a:pt x="771009" y="541019"/>
                </a:lnTo>
                <a:lnTo>
                  <a:pt x="759535" y="547369"/>
                </a:lnTo>
                <a:lnTo>
                  <a:pt x="746725" y="556260"/>
                </a:lnTo>
                <a:lnTo>
                  <a:pt x="733365" y="567690"/>
                </a:lnTo>
                <a:lnTo>
                  <a:pt x="720245" y="579119"/>
                </a:lnTo>
                <a:lnTo>
                  <a:pt x="700577" y="600710"/>
                </a:lnTo>
                <a:lnTo>
                  <a:pt x="692937" y="605790"/>
                </a:lnTo>
                <a:lnTo>
                  <a:pt x="692661" y="609599"/>
                </a:lnTo>
                <a:lnTo>
                  <a:pt x="688343" y="613410"/>
                </a:lnTo>
                <a:lnTo>
                  <a:pt x="683165" y="619760"/>
                </a:lnTo>
                <a:lnTo>
                  <a:pt x="674476" y="629919"/>
                </a:lnTo>
                <a:lnTo>
                  <a:pt x="663405" y="640080"/>
                </a:lnTo>
                <a:lnTo>
                  <a:pt x="651084" y="652780"/>
                </a:lnTo>
                <a:lnTo>
                  <a:pt x="638641" y="664210"/>
                </a:lnTo>
                <a:lnTo>
                  <a:pt x="627207" y="675640"/>
                </a:lnTo>
                <a:lnTo>
                  <a:pt x="617912" y="683260"/>
                </a:lnTo>
                <a:lnTo>
                  <a:pt x="611886" y="688340"/>
                </a:lnTo>
                <a:lnTo>
                  <a:pt x="606843" y="694690"/>
                </a:lnTo>
                <a:lnTo>
                  <a:pt x="598206" y="701040"/>
                </a:lnTo>
                <a:lnTo>
                  <a:pt x="586721" y="708660"/>
                </a:lnTo>
                <a:lnTo>
                  <a:pt x="573133" y="715010"/>
                </a:lnTo>
                <a:lnTo>
                  <a:pt x="558190" y="720090"/>
                </a:lnTo>
                <a:lnTo>
                  <a:pt x="795249" y="720090"/>
                </a:lnTo>
                <a:lnTo>
                  <a:pt x="823528" y="678180"/>
                </a:lnTo>
                <a:lnTo>
                  <a:pt x="857852" y="638810"/>
                </a:lnTo>
                <a:lnTo>
                  <a:pt x="869169" y="627380"/>
                </a:lnTo>
                <a:lnTo>
                  <a:pt x="880138" y="615949"/>
                </a:lnTo>
                <a:lnTo>
                  <a:pt x="890588" y="607060"/>
                </a:lnTo>
                <a:lnTo>
                  <a:pt x="900347" y="598169"/>
                </a:lnTo>
                <a:lnTo>
                  <a:pt x="909244" y="590549"/>
                </a:lnTo>
                <a:lnTo>
                  <a:pt x="917108" y="584199"/>
                </a:lnTo>
                <a:lnTo>
                  <a:pt x="923767" y="579119"/>
                </a:lnTo>
                <a:lnTo>
                  <a:pt x="929050" y="575310"/>
                </a:lnTo>
                <a:lnTo>
                  <a:pt x="932786" y="571499"/>
                </a:lnTo>
                <a:lnTo>
                  <a:pt x="934802" y="570230"/>
                </a:lnTo>
                <a:lnTo>
                  <a:pt x="942580" y="557530"/>
                </a:lnTo>
                <a:lnTo>
                  <a:pt x="947972" y="547369"/>
                </a:lnTo>
                <a:lnTo>
                  <a:pt x="947139" y="538480"/>
                </a:lnTo>
                <a:lnTo>
                  <a:pt x="939009" y="535940"/>
                </a:lnTo>
                <a:lnTo>
                  <a:pt x="927856" y="524510"/>
                </a:lnTo>
                <a:lnTo>
                  <a:pt x="917337" y="516889"/>
                </a:lnTo>
                <a:lnTo>
                  <a:pt x="906847" y="510539"/>
                </a:lnTo>
                <a:lnTo>
                  <a:pt x="895783" y="506730"/>
                </a:lnTo>
                <a:close/>
              </a:path>
              <a:path w="948055" h="1183640">
                <a:moveTo>
                  <a:pt x="769493" y="317500"/>
                </a:moveTo>
                <a:lnTo>
                  <a:pt x="758056" y="317500"/>
                </a:lnTo>
                <a:lnTo>
                  <a:pt x="703710" y="327659"/>
                </a:lnTo>
                <a:lnTo>
                  <a:pt x="685762" y="331469"/>
                </a:lnTo>
                <a:lnTo>
                  <a:pt x="667720" y="334009"/>
                </a:lnTo>
                <a:lnTo>
                  <a:pt x="650557" y="337819"/>
                </a:lnTo>
                <a:lnTo>
                  <a:pt x="635243" y="340359"/>
                </a:lnTo>
                <a:lnTo>
                  <a:pt x="622749" y="342900"/>
                </a:lnTo>
                <a:lnTo>
                  <a:pt x="614048" y="344169"/>
                </a:lnTo>
                <a:lnTo>
                  <a:pt x="599667" y="347980"/>
                </a:lnTo>
                <a:lnTo>
                  <a:pt x="586217" y="351789"/>
                </a:lnTo>
                <a:lnTo>
                  <a:pt x="576280" y="354330"/>
                </a:lnTo>
                <a:lnTo>
                  <a:pt x="562494" y="355600"/>
                </a:lnTo>
                <a:lnTo>
                  <a:pt x="554117" y="356869"/>
                </a:lnTo>
                <a:lnTo>
                  <a:pt x="913476" y="356869"/>
                </a:lnTo>
                <a:lnTo>
                  <a:pt x="913476" y="349250"/>
                </a:lnTo>
                <a:lnTo>
                  <a:pt x="909145" y="340359"/>
                </a:lnTo>
                <a:lnTo>
                  <a:pt x="909145" y="332739"/>
                </a:lnTo>
                <a:lnTo>
                  <a:pt x="913476" y="332739"/>
                </a:lnTo>
                <a:lnTo>
                  <a:pt x="913476" y="325119"/>
                </a:lnTo>
                <a:lnTo>
                  <a:pt x="909145" y="325119"/>
                </a:lnTo>
                <a:lnTo>
                  <a:pt x="909145" y="321309"/>
                </a:lnTo>
                <a:lnTo>
                  <a:pt x="809096" y="321309"/>
                </a:lnTo>
                <a:lnTo>
                  <a:pt x="800851" y="320039"/>
                </a:lnTo>
                <a:lnTo>
                  <a:pt x="769493" y="317500"/>
                </a:lnTo>
                <a:close/>
              </a:path>
              <a:path w="948055" h="1183640">
                <a:moveTo>
                  <a:pt x="887492" y="317500"/>
                </a:moveTo>
                <a:lnTo>
                  <a:pt x="835161" y="317500"/>
                </a:lnTo>
                <a:lnTo>
                  <a:pt x="819219" y="320039"/>
                </a:lnTo>
                <a:lnTo>
                  <a:pt x="809096" y="321309"/>
                </a:lnTo>
                <a:lnTo>
                  <a:pt x="896153" y="321309"/>
                </a:lnTo>
                <a:lnTo>
                  <a:pt x="887492" y="317500"/>
                </a:lnTo>
                <a:close/>
              </a:path>
              <a:path w="948055" h="1183640">
                <a:moveTo>
                  <a:pt x="839867" y="110489"/>
                </a:moveTo>
                <a:lnTo>
                  <a:pt x="835536" y="110489"/>
                </a:lnTo>
                <a:lnTo>
                  <a:pt x="776875" y="128269"/>
                </a:lnTo>
                <a:lnTo>
                  <a:pt x="758961" y="133350"/>
                </a:lnTo>
                <a:lnTo>
                  <a:pt x="742059" y="138430"/>
                </a:lnTo>
                <a:lnTo>
                  <a:pt x="727485" y="142239"/>
                </a:lnTo>
                <a:lnTo>
                  <a:pt x="716554" y="144780"/>
                </a:lnTo>
                <a:lnTo>
                  <a:pt x="710583" y="146050"/>
                </a:lnTo>
                <a:lnTo>
                  <a:pt x="577463" y="200659"/>
                </a:lnTo>
                <a:lnTo>
                  <a:pt x="561886" y="208280"/>
                </a:lnTo>
                <a:lnTo>
                  <a:pt x="547086" y="214630"/>
                </a:lnTo>
                <a:lnTo>
                  <a:pt x="522263" y="227330"/>
                </a:lnTo>
                <a:lnTo>
                  <a:pt x="513464" y="231139"/>
                </a:lnTo>
                <a:lnTo>
                  <a:pt x="507891" y="233680"/>
                </a:lnTo>
                <a:lnTo>
                  <a:pt x="496423" y="241300"/>
                </a:lnTo>
                <a:lnTo>
                  <a:pt x="485753" y="247650"/>
                </a:lnTo>
                <a:lnTo>
                  <a:pt x="480520" y="250189"/>
                </a:lnTo>
                <a:lnTo>
                  <a:pt x="755536" y="250189"/>
                </a:lnTo>
                <a:lnTo>
                  <a:pt x="801362" y="227330"/>
                </a:lnTo>
                <a:lnTo>
                  <a:pt x="835778" y="193039"/>
                </a:lnTo>
                <a:lnTo>
                  <a:pt x="849813" y="149859"/>
                </a:lnTo>
                <a:lnTo>
                  <a:pt x="849847" y="142239"/>
                </a:lnTo>
                <a:lnTo>
                  <a:pt x="849156" y="137159"/>
                </a:lnTo>
                <a:lnTo>
                  <a:pt x="848528" y="130809"/>
                </a:lnTo>
                <a:lnTo>
                  <a:pt x="848528" y="127000"/>
                </a:lnTo>
                <a:lnTo>
                  <a:pt x="844197" y="127000"/>
                </a:lnTo>
                <a:lnTo>
                  <a:pt x="844197" y="119380"/>
                </a:lnTo>
                <a:lnTo>
                  <a:pt x="839867" y="110489"/>
                </a:lnTo>
                <a:close/>
              </a:path>
              <a:path w="948055" h="1183640">
                <a:moveTo>
                  <a:pt x="601742" y="0"/>
                </a:moveTo>
                <a:lnTo>
                  <a:pt x="597411" y="0"/>
                </a:lnTo>
                <a:lnTo>
                  <a:pt x="593093" y="3809"/>
                </a:lnTo>
                <a:lnTo>
                  <a:pt x="372306" y="170180"/>
                </a:lnTo>
                <a:lnTo>
                  <a:pt x="363341" y="177800"/>
                </a:lnTo>
                <a:lnTo>
                  <a:pt x="353694" y="186689"/>
                </a:lnTo>
                <a:lnTo>
                  <a:pt x="343889" y="194309"/>
                </a:lnTo>
                <a:lnTo>
                  <a:pt x="334447" y="203200"/>
                </a:lnTo>
                <a:lnTo>
                  <a:pt x="324677" y="217169"/>
                </a:lnTo>
                <a:lnTo>
                  <a:pt x="316391" y="223519"/>
                </a:lnTo>
                <a:lnTo>
                  <a:pt x="311661" y="229869"/>
                </a:lnTo>
                <a:lnTo>
                  <a:pt x="307343" y="229869"/>
                </a:lnTo>
                <a:lnTo>
                  <a:pt x="307343" y="233680"/>
                </a:lnTo>
                <a:lnTo>
                  <a:pt x="488614" y="233680"/>
                </a:lnTo>
                <a:lnTo>
                  <a:pt x="491362" y="228600"/>
                </a:lnTo>
                <a:lnTo>
                  <a:pt x="500437" y="215900"/>
                </a:lnTo>
                <a:lnTo>
                  <a:pt x="512644" y="203200"/>
                </a:lnTo>
                <a:lnTo>
                  <a:pt x="528145" y="190500"/>
                </a:lnTo>
                <a:lnTo>
                  <a:pt x="604966" y="135889"/>
                </a:lnTo>
                <a:lnTo>
                  <a:pt x="619073" y="121919"/>
                </a:lnTo>
                <a:lnTo>
                  <a:pt x="630080" y="109219"/>
                </a:lnTo>
                <a:lnTo>
                  <a:pt x="638035" y="97789"/>
                </a:lnTo>
                <a:lnTo>
                  <a:pt x="642988" y="88900"/>
                </a:lnTo>
                <a:lnTo>
                  <a:pt x="644986" y="83819"/>
                </a:lnTo>
                <a:lnTo>
                  <a:pt x="649171" y="69850"/>
                </a:lnTo>
                <a:lnTo>
                  <a:pt x="651001" y="57150"/>
                </a:lnTo>
                <a:lnTo>
                  <a:pt x="650315" y="44450"/>
                </a:lnTo>
                <a:lnTo>
                  <a:pt x="646904" y="34289"/>
                </a:lnTo>
                <a:lnTo>
                  <a:pt x="640463" y="25400"/>
                </a:lnTo>
                <a:lnTo>
                  <a:pt x="631342" y="16509"/>
                </a:lnTo>
                <a:lnTo>
                  <a:pt x="622712" y="12700"/>
                </a:lnTo>
                <a:lnTo>
                  <a:pt x="610403" y="12700"/>
                </a:lnTo>
                <a:lnTo>
                  <a:pt x="610403" y="7619"/>
                </a:lnTo>
                <a:lnTo>
                  <a:pt x="606072" y="7619"/>
                </a:lnTo>
                <a:lnTo>
                  <a:pt x="606072" y="3809"/>
                </a:lnTo>
                <a:lnTo>
                  <a:pt x="601742" y="0"/>
                </a:lnTo>
                <a:close/>
              </a:path>
              <a:path w="948055" h="1183640">
                <a:moveTo>
                  <a:pt x="619835" y="11430"/>
                </a:moveTo>
                <a:lnTo>
                  <a:pt x="610403" y="12700"/>
                </a:lnTo>
                <a:lnTo>
                  <a:pt x="622712" y="12700"/>
                </a:lnTo>
                <a:lnTo>
                  <a:pt x="619835" y="11430"/>
                </a:lnTo>
                <a:close/>
              </a:path>
            </a:pathLst>
          </a:custGeom>
          <a:solidFill>
            <a:srgbClr val="0EC6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64592" y="7050023"/>
            <a:ext cx="481965" cy="109855"/>
          </a:xfrm>
          <a:custGeom>
            <a:avLst/>
            <a:gdLst/>
            <a:ahLst/>
            <a:cxnLst/>
            <a:rect l="l" t="t" r="r" b="b"/>
            <a:pathLst>
              <a:path w="481965" h="109854">
                <a:moveTo>
                  <a:pt x="463295" y="0"/>
                </a:moveTo>
                <a:lnTo>
                  <a:pt x="17747" y="7"/>
                </a:lnTo>
                <a:lnTo>
                  <a:pt x="5181" y="5536"/>
                </a:lnTo>
                <a:lnTo>
                  <a:pt x="0" y="18287"/>
                </a:lnTo>
                <a:lnTo>
                  <a:pt x="7" y="91979"/>
                </a:lnTo>
                <a:lnTo>
                  <a:pt x="5536" y="104546"/>
                </a:lnTo>
                <a:lnTo>
                  <a:pt x="18287" y="109726"/>
                </a:lnTo>
                <a:lnTo>
                  <a:pt x="463836" y="109718"/>
                </a:lnTo>
                <a:lnTo>
                  <a:pt x="476402" y="104191"/>
                </a:lnTo>
                <a:lnTo>
                  <a:pt x="481584" y="91438"/>
                </a:lnTo>
                <a:lnTo>
                  <a:pt x="481576" y="17747"/>
                </a:lnTo>
                <a:lnTo>
                  <a:pt x="476047" y="5181"/>
                </a:lnTo>
                <a:lnTo>
                  <a:pt x="463295" y="0"/>
                </a:lnTo>
                <a:close/>
              </a:path>
            </a:pathLst>
          </a:custGeom>
          <a:solidFill>
            <a:srgbClr val="0EC6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938015" y="3861816"/>
            <a:ext cx="1074419" cy="1086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6738873" y="4431085"/>
            <a:ext cx="27940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80617" y="5103234"/>
            <a:ext cx="3225800" cy="4832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5" b="1">
                <a:solidFill>
                  <a:srgbClr val="A6A6A6"/>
                </a:solidFill>
                <a:latin typeface="Microsoft YaHei"/>
                <a:cs typeface="Microsoft YaHei"/>
              </a:rPr>
              <a:t>增加課桌椅間距</a:t>
            </a:r>
            <a:endParaRPr sz="3600">
              <a:latin typeface="Microsoft YaHei"/>
              <a:cs typeface="Microsoft YaHe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342043" y="4828290"/>
            <a:ext cx="1600200" cy="535940"/>
          </a:xfrm>
          <a:custGeom>
            <a:avLst/>
            <a:gdLst/>
            <a:ahLst/>
            <a:cxnLst/>
            <a:rect l="l" t="t" r="r" b="b"/>
            <a:pathLst>
              <a:path w="1600200" h="535939">
                <a:moveTo>
                  <a:pt x="37932" y="459989"/>
                </a:moveTo>
                <a:lnTo>
                  <a:pt x="23872" y="462656"/>
                </a:lnTo>
                <a:lnTo>
                  <a:pt x="12184" y="469977"/>
                </a:lnTo>
                <a:lnTo>
                  <a:pt x="3886" y="480936"/>
                </a:lnTo>
                <a:lnTo>
                  <a:pt x="0" y="494533"/>
                </a:lnTo>
                <a:lnTo>
                  <a:pt x="2335" y="509858"/>
                </a:lnTo>
                <a:lnTo>
                  <a:pt x="8977" y="522255"/>
                </a:lnTo>
                <a:lnTo>
                  <a:pt x="19034" y="531070"/>
                </a:lnTo>
                <a:lnTo>
                  <a:pt x="31615" y="535666"/>
                </a:lnTo>
                <a:lnTo>
                  <a:pt x="47834" y="533690"/>
                </a:lnTo>
                <a:lnTo>
                  <a:pt x="60753" y="527627"/>
                </a:lnTo>
                <a:lnTo>
                  <a:pt x="69972" y="518288"/>
                </a:lnTo>
                <a:lnTo>
                  <a:pt x="75092" y="506487"/>
                </a:lnTo>
                <a:lnTo>
                  <a:pt x="74892" y="504439"/>
                </a:lnTo>
                <a:lnTo>
                  <a:pt x="37932" y="504439"/>
                </a:lnTo>
                <a:lnTo>
                  <a:pt x="37932" y="491739"/>
                </a:lnTo>
                <a:lnTo>
                  <a:pt x="73654" y="491739"/>
                </a:lnTo>
                <a:lnTo>
                  <a:pt x="73452" y="489665"/>
                </a:lnTo>
                <a:lnTo>
                  <a:pt x="67860" y="476364"/>
                </a:lnTo>
                <a:lnTo>
                  <a:pt x="59080" y="466836"/>
                </a:lnTo>
                <a:lnTo>
                  <a:pt x="47874" y="461330"/>
                </a:lnTo>
                <a:lnTo>
                  <a:pt x="37932" y="459989"/>
                </a:lnTo>
                <a:close/>
              </a:path>
              <a:path w="1600200" h="535939">
                <a:moveTo>
                  <a:pt x="73654" y="491739"/>
                </a:moveTo>
                <a:lnTo>
                  <a:pt x="37932" y="491739"/>
                </a:lnTo>
                <a:lnTo>
                  <a:pt x="37932" y="504439"/>
                </a:lnTo>
                <a:lnTo>
                  <a:pt x="74892" y="504439"/>
                </a:lnTo>
                <a:lnTo>
                  <a:pt x="73654" y="491739"/>
                </a:lnTo>
                <a:close/>
              </a:path>
              <a:path w="1600200" h="535939">
                <a:moveTo>
                  <a:pt x="1247584" y="491739"/>
                </a:moveTo>
                <a:lnTo>
                  <a:pt x="73654" y="491739"/>
                </a:lnTo>
                <a:lnTo>
                  <a:pt x="74892" y="504439"/>
                </a:lnTo>
                <a:lnTo>
                  <a:pt x="1254338" y="504439"/>
                </a:lnTo>
                <a:lnTo>
                  <a:pt x="1261008" y="494533"/>
                </a:lnTo>
                <a:lnTo>
                  <a:pt x="1245702" y="494533"/>
                </a:lnTo>
                <a:lnTo>
                  <a:pt x="1247584" y="491739"/>
                </a:lnTo>
                <a:close/>
              </a:path>
              <a:path w="1600200" h="535939">
                <a:moveTo>
                  <a:pt x="1535796" y="63834"/>
                </a:moveTo>
                <a:lnTo>
                  <a:pt x="1245702" y="494533"/>
                </a:lnTo>
                <a:lnTo>
                  <a:pt x="1250909" y="491739"/>
                </a:lnTo>
                <a:lnTo>
                  <a:pt x="1262889" y="491739"/>
                </a:lnTo>
                <a:lnTo>
                  <a:pt x="1546936" y="69877"/>
                </a:lnTo>
                <a:lnTo>
                  <a:pt x="1535796" y="63834"/>
                </a:lnTo>
                <a:close/>
              </a:path>
              <a:path w="1600200" h="535939">
                <a:moveTo>
                  <a:pt x="1262889" y="491739"/>
                </a:moveTo>
                <a:lnTo>
                  <a:pt x="1250909" y="491739"/>
                </a:lnTo>
                <a:lnTo>
                  <a:pt x="1245702" y="494533"/>
                </a:lnTo>
                <a:lnTo>
                  <a:pt x="1261008" y="494533"/>
                </a:lnTo>
                <a:lnTo>
                  <a:pt x="1262889" y="491739"/>
                </a:lnTo>
                <a:close/>
              </a:path>
              <a:path w="1600200" h="535939">
                <a:moveTo>
                  <a:pt x="1599614" y="32761"/>
                </a:moveTo>
                <a:lnTo>
                  <a:pt x="1556725" y="32761"/>
                </a:lnTo>
                <a:lnTo>
                  <a:pt x="1567139" y="39873"/>
                </a:lnTo>
                <a:lnTo>
                  <a:pt x="1546936" y="69877"/>
                </a:lnTo>
                <a:lnTo>
                  <a:pt x="1547750" y="70319"/>
                </a:lnTo>
                <a:lnTo>
                  <a:pt x="1559959" y="73272"/>
                </a:lnTo>
                <a:lnTo>
                  <a:pt x="1571401" y="72672"/>
                </a:lnTo>
                <a:lnTo>
                  <a:pt x="1599980" y="34561"/>
                </a:lnTo>
                <a:lnTo>
                  <a:pt x="1599614" y="32761"/>
                </a:lnTo>
                <a:close/>
              </a:path>
              <a:path w="1600200" h="535939">
                <a:moveTo>
                  <a:pt x="1556725" y="32761"/>
                </a:moveTo>
                <a:lnTo>
                  <a:pt x="1535796" y="63834"/>
                </a:lnTo>
                <a:lnTo>
                  <a:pt x="1546936" y="69877"/>
                </a:lnTo>
                <a:lnTo>
                  <a:pt x="1567139" y="39873"/>
                </a:lnTo>
                <a:lnTo>
                  <a:pt x="1556725" y="32761"/>
                </a:lnTo>
                <a:close/>
              </a:path>
              <a:path w="1600200" h="535939">
                <a:moveTo>
                  <a:pt x="1554859" y="0"/>
                </a:moveTo>
                <a:lnTo>
                  <a:pt x="1544718" y="2700"/>
                </a:lnTo>
                <a:lnTo>
                  <a:pt x="1536133" y="8283"/>
                </a:lnTo>
                <a:lnTo>
                  <a:pt x="1528844" y="21065"/>
                </a:lnTo>
                <a:lnTo>
                  <a:pt x="1525420" y="33357"/>
                </a:lnTo>
                <a:lnTo>
                  <a:pt x="1525551" y="44782"/>
                </a:lnTo>
                <a:lnTo>
                  <a:pt x="1528924" y="54964"/>
                </a:lnTo>
                <a:lnTo>
                  <a:pt x="1535231" y="63528"/>
                </a:lnTo>
                <a:lnTo>
                  <a:pt x="1535796" y="63834"/>
                </a:lnTo>
                <a:lnTo>
                  <a:pt x="1556725" y="32761"/>
                </a:lnTo>
                <a:lnTo>
                  <a:pt x="1599614" y="32761"/>
                </a:lnTo>
                <a:lnTo>
                  <a:pt x="1597626" y="22994"/>
                </a:lnTo>
                <a:lnTo>
                  <a:pt x="1591788" y="12602"/>
                </a:lnTo>
                <a:lnTo>
                  <a:pt x="1578676" y="4609"/>
                </a:lnTo>
                <a:lnTo>
                  <a:pt x="1566272" y="522"/>
                </a:lnTo>
                <a:lnTo>
                  <a:pt x="1554859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1974068" y="6568440"/>
            <a:ext cx="586740" cy="504825"/>
          </a:xfrm>
          <a:custGeom>
            <a:avLst/>
            <a:gdLst/>
            <a:ahLst/>
            <a:cxnLst/>
            <a:rect l="l" t="t" r="r" b="b"/>
            <a:pathLst>
              <a:path w="586740" h="504825">
                <a:moveTo>
                  <a:pt x="293370" y="0"/>
                </a:moveTo>
                <a:lnTo>
                  <a:pt x="245777" y="3301"/>
                </a:lnTo>
                <a:lnTo>
                  <a:pt x="200631" y="12858"/>
                </a:lnTo>
                <a:lnTo>
                  <a:pt x="158537" y="28153"/>
                </a:lnTo>
                <a:lnTo>
                  <a:pt x="120097" y="48665"/>
                </a:lnTo>
                <a:lnTo>
                  <a:pt x="85915" y="73875"/>
                </a:lnTo>
                <a:lnTo>
                  <a:pt x="56595" y="103265"/>
                </a:lnTo>
                <a:lnTo>
                  <a:pt x="32740" y="136313"/>
                </a:lnTo>
                <a:lnTo>
                  <a:pt x="14953" y="172502"/>
                </a:lnTo>
                <a:lnTo>
                  <a:pt x="3838" y="211311"/>
                </a:lnTo>
                <a:lnTo>
                  <a:pt x="0" y="252222"/>
                </a:lnTo>
                <a:lnTo>
                  <a:pt x="972" y="272907"/>
                </a:lnTo>
                <a:lnTo>
                  <a:pt x="8524" y="312832"/>
                </a:lnTo>
                <a:lnTo>
                  <a:pt x="23050" y="350396"/>
                </a:lnTo>
                <a:lnTo>
                  <a:pt x="43946" y="385079"/>
                </a:lnTo>
                <a:lnTo>
                  <a:pt x="70609" y="416363"/>
                </a:lnTo>
                <a:lnTo>
                  <a:pt x="102436" y="443728"/>
                </a:lnTo>
                <a:lnTo>
                  <a:pt x="138822" y="466654"/>
                </a:lnTo>
                <a:lnTo>
                  <a:pt x="179165" y="484622"/>
                </a:lnTo>
                <a:lnTo>
                  <a:pt x="222860" y="497113"/>
                </a:lnTo>
                <a:lnTo>
                  <a:pt x="269305" y="503607"/>
                </a:lnTo>
                <a:lnTo>
                  <a:pt x="293370" y="504444"/>
                </a:lnTo>
                <a:lnTo>
                  <a:pt x="317434" y="503607"/>
                </a:lnTo>
                <a:lnTo>
                  <a:pt x="363879" y="497113"/>
                </a:lnTo>
                <a:lnTo>
                  <a:pt x="407574" y="484622"/>
                </a:lnTo>
                <a:lnTo>
                  <a:pt x="447917" y="466654"/>
                </a:lnTo>
                <a:lnTo>
                  <a:pt x="484303" y="443728"/>
                </a:lnTo>
                <a:lnTo>
                  <a:pt x="516130" y="416363"/>
                </a:lnTo>
                <a:lnTo>
                  <a:pt x="542793" y="385079"/>
                </a:lnTo>
                <a:lnTo>
                  <a:pt x="563689" y="350396"/>
                </a:lnTo>
                <a:lnTo>
                  <a:pt x="578215" y="312832"/>
                </a:lnTo>
                <a:lnTo>
                  <a:pt x="585767" y="272907"/>
                </a:lnTo>
                <a:lnTo>
                  <a:pt x="586739" y="252222"/>
                </a:lnTo>
                <a:lnTo>
                  <a:pt x="585767" y="231536"/>
                </a:lnTo>
                <a:lnTo>
                  <a:pt x="578215" y="191611"/>
                </a:lnTo>
                <a:lnTo>
                  <a:pt x="563689" y="154047"/>
                </a:lnTo>
                <a:lnTo>
                  <a:pt x="542793" y="119364"/>
                </a:lnTo>
                <a:lnTo>
                  <a:pt x="516130" y="88080"/>
                </a:lnTo>
                <a:lnTo>
                  <a:pt x="484303" y="60715"/>
                </a:lnTo>
                <a:lnTo>
                  <a:pt x="447917" y="37789"/>
                </a:lnTo>
                <a:lnTo>
                  <a:pt x="407574" y="19821"/>
                </a:lnTo>
                <a:lnTo>
                  <a:pt x="363879" y="7330"/>
                </a:lnTo>
                <a:lnTo>
                  <a:pt x="317434" y="836"/>
                </a:lnTo>
                <a:lnTo>
                  <a:pt x="293370" y="0"/>
                </a:lnTo>
                <a:close/>
              </a:path>
            </a:pathLst>
          </a:custGeom>
          <a:solidFill>
            <a:srgbClr val="0862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7790">
              <a:lnSpc>
                <a:spcPct val="100000"/>
              </a:lnSpc>
            </a:pPr>
            <a:fld id="{81D60167-4931-47E6-BA6A-407CBD079E47}" type="slidenum">
              <a:rPr dirty="0" spc="-10"/>
              <a:t>15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20" y="88389"/>
            <a:ext cx="10081260" cy="7042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570988" y="301752"/>
            <a:ext cx="5514340" cy="707390"/>
          </a:xfrm>
          <a:prstGeom prst="rect">
            <a:avLst/>
          </a:prstGeom>
          <a:solidFill>
            <a:srgbClr val="FBF6E8"/>
          </a:solidFill>
        </p:spPr>
        <p:txBody>
          <a:bodyPr wrap="square" lIns="0" tIns="0" rIns="0" bIns="0" rtlCol="0" vert="horz">
            <a:spAutoFit/>
          </a:bodyPr>
          <a:lstStyle/>
          <a:p>
            <a:pPr marL="219710">
              <a:lnSpc>
                <a:spcPct val="100000"/>
              </a:lnSpc>
            </a:pPr>
            <a:r>
              <a:rPr dirty="0" sz="4000" spc="-40" b="1">
                <a:solidFill>
                  <a:srgbClr val="0EC6D2"/>
                </a:solidFill>
                <a:latin typeface="Microsoft YaHei"/>
                <a:cs typeface="Microsoft YaHei"/>
              </a:rPr>
              <a:t>漂白水及酒精消毒範圍</a:t>
            </a:r>
            <a:endParaRPr sz="4000">
              <a:latin typeface="Microsoft YaHei"/>
              <a:cs typeface="Microsoft YaHe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29911" y="1670304"/>
            <a:ext cx="652272" cy="4312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848355" y="1728216"/>
            <a:ext cx="1511935" cy="361315"/>
          </a:xfrm>
          <a:prstGeom prst="rect">
            <a:avLst/>
          </a:prstGeom>
          <a:solidFill>
            <a:srgbClr val="FBF6E8"/>
          </a:solidFill>
          <a:ln w="12192">
            <a:solidFill>
              <a:srgbClr val="585858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407670">
              <a:lnSpc>
                <a:spcPct val="100000"/>
              </a:lnSpc>
            </a:pPr>
            <a:r>
              <a:rPr dirty="0" sz="1800" spc="-5" b="0">
                <a:latin typeface="Microsoft YaHei Light"/>
                <a:cs typeface="Microsoft YaHei Light"/>
              </a:rPr>
              <a:t>勤洗手</a:t>
            </a:r>
            <a:endParaRPr sz="1800">
              <a:latin typeface="Microsoft YaHei Light"/>
              <a:cs typeface="Microsoft YaHe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35167" y="1725168"/>
            <a:ext cx="1511935" cy="360045"/>
          </a:xfrm>
          <a:prstGeom prst="rect">
            <a:avLst/>
          </a:prstGeom>
          <a:solidFill>
            <a:srgbClr val="FBF6E8"/>
          </a:solidFill>
          <a:ln w="12191">
            <a:solidFill>
              <a:srgbClr val="585858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407670">
              <a:lnSpc>
                <a:spcPct val="100000"/>
              </a:lnSpc>
            </a:pPr>
            <a:r>
              <a:rPr dirty="0" sz="1800" b="0">
                <a:latin typeface="Microsoft YaHei Light"/>
                <a:cs typeface="Microsoft YaHei Light"/>
              </a:rPr>
              <a:t>重衛生</a:t>
            </a:r>
            <a:endParaRPr sz="1800">
              <a:latin typeface="Microsoft YaHei Light"/>
              <a:cs typeface="Microsoft YaHei Ligh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16579" y="2173224"/>
            <a:ext cx="4104640" cy="1225550"/>
          </a:xfrm>
          <a:custGeom>
            <a:avLst/>
            <a:gdLst/>
            <a:ahLst/>
            <a:cxnLst/>
            <a:rect l="l" t="t" r="r" b="b"/>
            <a:pathLst>
              <a:path w="4104640" h="1225550">
                <a:moveTo>
                  <a:pt x="0" y="1225296"/>
                </a:moveTo>
                <a:lnTo>
                  <a:pt x="4104132" y="1225296"/>
                </a:lnTo>
                <a:lnTo>
                  <a:pt x="4104132" y="0"/>
                </a:lnTo>
                <a:lnTo>
                  <a:pt x="0" y="0"/>
                </a:lnTo>
                <a:lnTo>
                  <a:pt x="0" y="1225296"/>
                </a:lnTo>
                <a:close/>
              </a:path>
            </a:pathLst>
          </a:custGeom>
          <a:solidFill>
            <a:srgbClr val="04637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116579" y="2173224"/>
            <a:ext cx="4104640" cy="1225550"/>
          </a:xfrm>
          <a:custGeom>
            <a:avLst/>
            <a:gdLst/>
            <a:ahLst/>
            <a:cxnLst/>
            <a:rect l="l" t="t" r="r" b="b"/>
            <a:pathLst>
              <a:path w="4104640" h="1225550">
                <a:moveTo>
                  <a:pt x="0" y="1225296"/>
                </a:moveTo>
                <a:lnTo>
                  <a:pt x="4104132" y="1225296"/>
                </a:lnTo>
                <a:lnTo>
                  <a:pt x="4104132" y="0"/>
                </a:lnTo>
                <a:lnTo>
                  <a:pt x="0" y="0"/>
                </a:lnTo>
                <a:lnTo>
                  <a:pt x="0" y="1225296"/>
                </a:lnTo>
                <a:close/>
              </a:path>
            </a:pathLst>
          </a:custGeom>
          <a:ln w="12192">
            <a:solidFill>
              <a:srgbClr val="08929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784853" y="2572282"/>
            <a:ext cx="2769235" cy="482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>
                <a:solidFill>
                  <a:srgbClr val="FFFFFF"/>
                </a:solidFill>
                <a:latin typeface="標楷體"/>
                <a:cs typeface="標楷體"/>
              </a:rPr>
              <a:t>防疫視同作戰</a:t>
            </a:r>
            <a:endParaRPr sz="3600">
              <a:latin typeface="標楷體"/>
              <a:cs typeface="標楷體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560557" y="2004822"/>
            <a:ext cx="2223770" cy="632460"/>
          </a:xfrm>
          <a:custGeom>
            <a:avLst/>
            <a:gdLst/>
            <a:ahLst/>
            <a:cxnLst/>
            <a:rect l="l" t="t" r="r" b="b"/>
            <a:pathLst>
              <a:path w="2223770" h="632460">
                <a:moveTo>
                  <a:pt x="2118106" y="0"/>
                </a:moveTo>
                <a:lnTo>
                  <a:pt x="94577" y="551"/>
                </a:lnTo>
                <a:lnTo>
                  <a:pt x="54336" y="13200"/>
                </a:lnTo>
                <a:lnTo>
                  <a:pt x="22909" y="39832"/>
                </a:lnTo>
                <a:lnTo>
                  <a:pt x="3935" y="76808"/>
                </a:lnTo>
                <a:lnTo>
                  <a:pt x="0" y="105410"/>
                </a:lnTo>
                <a:lnTo>
                  <a:pt x="551" y="537882"/>
                </a:lnTo>
                <a:lnTo>
                  <a:pt x="13200" y="578123"/>
                </a:lnTo>
                <a:lnTo>
                  <a:pt x="39832" y="609550"/>
                </a:lnTo>
                <a:lnTo>
                  <a:pt x="76808" y="628524"/>
                </a:lnTo>
                <a:lnTo>
                  <a:pt x="105410" y="632460"/>
                </a:lnTo>
                <a:lnTo>
                  <a:pt x="2128938" y="631908"/>
                </a:lnTo>
                <a:lnTo>
                  <a:pt x="2169179" y="619259"/>
                </a:lnTo>
                <a:lnTo>
                  <a:pt x="2200606" y="592627"/>
                </a:lnTo>
                <a:lnTo>
                  <a:pt x="2219580" y="555651"/>
                </a:lnTo>
                <a:lnTo>
                  <a:pt x="2223516" y="527050"/>
                </a:lnTo>
                <a:lnTo>
                  <a:pt x="2222964" y="94577"/>
                </a:lnTo>
                <a:lnTo>
                  <a:pt x="2210315" y="54336"/>
                </a:lnTo>
                <a:lnTo>
                  <a:pt x="2183683" y="22909"/>
                </a:lnTo>
                <a:lnTo>
                  <a:pt x="2146707" y="3935"/>
                </a:lnTo>
                <a:lnTo>
                  <a:pt x="2118106" y="0"/>
                </a:lnTo>
                <a:close/>
              </a:path>
            </a:pathLst>
          </a:custGeom>
          <a:solidFill>
            <a:srgbClr val="0EC6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560557" y="2004822"/>
            <a:ext cx="2223770" cy="632460"/>
          </a:xfrm>
          <a:custGeom>
            <a:avLst/>
            <a:gdLst/>
            <a:ahLst/>
            <a:cxnLst/>
            <a:rect l="l" t="t" r="r" b="b"/>
            <a:pathLst>
              <a:path w="2223770" h="632460">
                <a:moveTo>
                  <a:pt x="0" y="105410"/>
                </a:moveTo>
                <a:lnTo>
                  <a:pt x="8651" y="63558"/>
                </a:lnTo>
                <a:lnTo>
                  <a:pt x="32181" y="29625"/>
                </a:lnTo>
                <a:lnTo>
                  <a:pt x="66950" y="7250"/>
                </a:lnTo>
                <a:lnTo>
                  <a:pt x="2118106" y="0"/>
                </a:lnTo>
                <a:lnTo>
                  <a:pt x="2132711" y="1006"/>
                </a:lnTo>
                <a:lnTo>
                  <a:pt x="2172328" y="15021"/>
                </a:lnTo>
                <a:lnTo>
                  <a:pt x="2202812" y="42702"/>
                </a:lnTo>
                <a:lnTo>
                  <a:pt x="2220526" y="80409"/>
                </a:lnTo>
                <a:lnTo>
                  <a:pt x="2223516" y="527050"/>
                </a:lnTo>
                <a:lnTo>
                  <a:pt x="2222509" y="541655"/>
                </a:lnTo>
                <a:lnTo>
                  <a:pt x="2208494" y="581272"/>
                </a:lnTo>
                <a:lnTo>
                  <a:pt x="2180813" y="611756"/>
                </a:lnTo>
                <a:lnTo>
                  <a:pt x="2143106" y="629470"/>
                </a:lnTo>
                <a:lnTo>
                  <a:pt x="105410" y="632460"/>
                </a:lnTo>
                <a:lnTo>
                  <a:pt x="90804" y="631453"/>
                </a:lnTo>
                <a:lnTo>
                  <a:pt x="51187" y="617438"/>
                </a:lnTo>
                <a:lnTo>
                  <a:pt x="20703" y="589757"/>
                </a:lnTo>
                <a:lnTo>
                  <a:pt x="2989" y="552050"/>
                </a:lnTo>
                <a:lnTo>
                  <a:pt x="0" y="105410"/>
                </a:lnTo>
                <a:close/>
              </a:path>
            </a:pathLst>
          </a:custGeom>
          <a:ln w="32004">
            <a:solidFill>
              <a:srgbClr val="76707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202669" y="2096839"/>
            <a:ext cx="939800" cy="482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>
                <a:solidFill>
                  <a:srgbClr val="FFFFFF"/>
                </a:solidFill>
                <a:latin typeface="微軟正黑體"/>
                <a:cs typeface="微軟正黑體"/>
              </a:rPr>
              <a:t>門把</a:t>
            </a:r>
            <a:endParaRPr sz="3600">
              <a:latin typeface="微軟正黑體"/>
              <a:cs typeface="微軟正黑體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568178" y="3045714"/>
            <a:ext cx="2223770" cy="632460"/>
          </a:xfrm>
          <a:custGeom>
            <a:avLst/>
            <a:gdLst/>
            <a:ahLst/>
            <a:cxnLst/>
            <a:rect l="l" t="t" r="r" b="b"/>
            <a:pathLst>
              <a:path w="2223770" h="632460">
                <a:moveTo>
                  <a:pt x="2118105" y="0"/>
                </a:moveTo>
                <a:lnTo>
                  <a:pt x="94577" y="551"/>
                </a:lnTo>
                <a:lnTo>
                  <a:pt x="54336" y="13200"/>
                </a:lnTo>
                <a:lnTo>
                  <a:pt x="22909" y="39832"/>
                </a:lnTo>
                <a:lnTo>
                  <a:pt x="3935" y="76808"/>
                </a:lnTo>
                <a:lnTo>
                  <a:pt x="0" y="105410"/>
                </a:lnTo>
                <a:lnTo>
                  <a:pt x="551" y="537882"/>
                </a:lnTo>
                <a:lnTo>
                  <a:pt x="13200" y="578123"/>
                </a:lnTo>
                <a:lnTo>
                  <a:pt x="39832" y="609550"/>
                </a:lnTo>
                <a:lnTo>
                  <a:pt x="76808" y="628524"/>
                </a:lnTo>
                <a:lnTo>
                  <a:pt x="105410" y="632460"/>
                </a:lnTo>
                <a:lnTo>
                  <a:pt x="2128938" y="631908"/>
                </a:lnTo>
                <a:lnTo>
                  <a:pt x="2169179" y="619259"/>
                </a:lnTo>
                <a:lnTo>
                  <a:pt x="2200606" y="592627"/>
                </a:lnTo>
                <a:lnTo>
                  <a:pt x="2219580" y="555651"/>
                </a:lnTo>
                <a:lnTo>
                  <a:pt x="2223516" y="527050"/>
                </a:lnTo>
                <a:lnTo>
                  <a:pt x="2222964" y="94577"/>
                </a:lnTo>
                <a:lnTo>
                  <a:pt x="2210315" y="54336"/>
                </a:lnTo>
                <a:lnTo>
                  <a:pt x="2183683" y="22909"/>
                </a:lnTo>
                <a:lnTo>
                  <a:pt x="2146707" y="3935"/>
                </a:lnTo>
                <a:lnTo>
                  <a:pt x="2118105" y="0"/>
                </a:lnTo>
                <a:close/>
              </a:path>
            </a:pathLst>
          </a:custGeom>
          <a:solidFill>
            <a:srgbClr val="0EC6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0568178" y="3045714"/>
            <a:ext cx="2223770" cy="632460"/>
          </a:xfrm>
          <a:custGeom>
            <a:avLst/>
            <a:gdLst/>
            <a:ahLst/>
            <a:cxnLst/>
            <a:rect l="l" t="t" r="r" b="b"/>
            <a:pathLst>
              <a:path w="2223770" h="632460">
                <a:moveTo>
                  <a:pt x="0" y="105410"/>
                </a:moveTo>
                <a:lnTo>
                  <a:pt x="8651" y="63558"/>
                </a:lnTo>
                <a:lnTo>
                  <a:pt x="32181" y="29625"/>
                </a:lnTo>
                <a:lnTo>
                  <a:pt x="66950" y="7250"/>
                </a:lnTo>
                <a:lnTo>
                  <a:pt x="2118105" y="0"/>
                </a:lnTo>
                <a:lnTo>
                  <a:pt x="2132711" y="1006"/>
                </a:lnTo>
                <a:lnTo>
                  <a:pt x="2172328" y="15021"/>
                </a:lnTo>
                <a:lnTo>
                  <a:pt x="2202812" y="42702"/>
                </a:lnTo>
                <a:lnTo>
                  <a:pt x="2220526" y="80409"/>
                </a:lnTo>
                <a:lnTo>
                  <a:pt x="2223516" y="527050"/>
                </a:lnTo>
                <a:lnTo>
                  <a:pt x="2222509" y="541655"/>
                </a:lnTo>
                <a:lnTo>
                  <a:pt x="2208494" y="581272"/>
                </a:lnTo>
                <a:lnTo>
                  <a:pt x="2180813" y="611756"/>
                </a:lnTo>
                <a:lnTo>
                  <a:pt x="2143106" y="629470"/>
                </a:lnTo>
                <a:lnTo>
                  <a:pt x="105410" y="632460"/>
                </a:lnTo>
                <a:lnTo>
                  <a:pt x="90804" y="631453"/>
                </a:lnTo>
                <a:lnTo>
                  <a:pt x="51187" y="617438"/>
                </a:lnTo>
                <a:lnTo>
                  <a:pt x="20703" y="589757"/>
                </a:lnTo>
                <a:lnTo>
                  <a:pt x="2989" y="552050"/>
                </a:lnTo>
                <a:lnTo>
                  <a:pt x="0" y="105410"/>
                </a:lnTo>
                <a:close/>
              </a:path>
            </a:pathLst>
          </a:custGeom>
          <a:ln w="32004">
            <a:solidFill>
              <a:srgbClr val="76707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0753725" y="3137731"/>
            <a:ext cx="1854200" cy="482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>
                <a:solidFill>
                  <a:srgbClr val="FFFFFF"/>
                </a:solidFill>
                <a:latin typeface="微軟正黑體"/>
                <a:cs typeface="微軟正黑體"/>
              </a:rPr>
              <a:t>窗戶手把</a:t>
            </a:r>
            <a:endParaRPr sz="3600">
              <a:latin typeface="微軟正黑體"/>
              <a:cs typeface="微軟正黑體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569702" y="5459730"/>
            <a:ext cx="2223770" cy="631190"/>
          </a:xfrm>
          <a:custGeom>
            <a:avLst/>
            <a:gdLst/>
            <a:ahLst/>
            <a:cxnLst/>
            <a:rect l="l" t="t" r="r" b="b"/>
            <a:pathLst>
              <a:path w="2223770" h="631189">
                <a:moveTo>
                  <a:pt x="2118359" y="0"/>
                </a:moveTo>
                <a:lnTo>
                  <a:pt x="94731" y="511"/>
                </a:lnTo>
                <a:lnTo>
                  <a:pt x="54434" y="13035"/>
                </a:lnTo>
                <a:lnTo>
                  <a:pt x="22954" y="39600"/>
                </a:lnTo>
                <a:lnTo>
                  <a:pt x="3943" y="76553"/>
                </a:lnTo>
                <a:lnTo>
                  <a:pt x="0" y="105156"/>
                </a:lnTo>
                <a:lnTo>
                  <a:pt x="511" y="536210"/>
                </a:lnTo>
                <a:lnTo>
                  <a:pt x="13035" y="576518"/>
                </a:lnTo>
                <a:lnTo>
                  <a:pt x="39600" y="607993"/>
                </a:lnTo>
                <a:lnTo>
                  <a:pt x="76553" y="626995"/>
                </a:lnTo>
                <a:lnTo>
                  <a:pt x="105155" y="630936"/>
                </a:lnTo>
                <a:lnTo>
                  <a:pt x="2128784" y="630425"/>
                </a:lnTo>
                <a:lnTo>
                  <a:pt x="2169081" y="617907"/>
                </a:lnTo>
                <a:lnTo>
                  <a:pt x="2200561" y="591351"/>
                </a:lnTo>
                <a:lnTo>
                  <a:pt x="2219572" y="554396"/>
                </a:lnTo>
                <a:lnTo>
                  <a:pt x="2223516" y="525780"/>
                </a:lnTo>
                <a:lnTo>
                  <a:pt x="2223004" y="94731"/>
                </a:lnTo>
                <a:lnTo>
                  <a:pt x="2210480" y="54434"/>
                </a:lnTo>
                <a:lnTo>
                  <a:pt x="2183915" y="22954"/>
                </a:lnTo>
                <a:lnTo>
                  <a:pt x="2146962" y="3943"/>
                </a:lnTo>
                <a:lnTo>
                  <a:pt x="2118359" y="0"/>
                </a:lnTo>
                <a:close/>
              </a:path>
            </a:pathLst>
          </a:custGeom>
          <a:solidFill>
            <a:srgbClr val="0EC6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0569702" y="5459730"/>
            <a:ext cx="2223770" cy="631190"/>
          </a:xfrm>
          <a:custGeom>
            <a:avLst/>
            <a:gdLst/>
            <a:ahLst/>
            <a:cxnLst/>
            <a:rect l="l" t="t" r="r" b="b"/>
            <a:pathLst>
              <a:path w="2223770" h="631189">
                <a:moveTo>
                  <a:pt x="0" y="105156"/>
                </a:moveTo>
                <a:lnTo>
                  <a:pt x="8669" y="63306"/>
                </a:lnTo>
                <a:lnTo>
                  <a:pt x="32242" y="29411"/>
                </a:lnTo>
                <a:lnTo>
                  <a:pt x="67067" y="7120"/>
                </a:lnTo>
                <a:lnTo>
                  <a:pt x="2118359" y="0"/>
                </a:lnTo>
                <a:lnTo>
                  <a:pt x="2132967" y="1008"/>
                </a:lnTo>
                <a:lnTo>
                  <a:pt x="2172571" y="15051"/>
                </a:lnTo>
                <a:lnTo>
                  <a:pt x="2203004" y="42780"/>
                </a:lnTo>
                <a:lnTo>
                  <a:pt x="2220615" y="80544"/>
                </a:lnTo>
                <a:lnTo>
                  <a:pt x="2223516" y="525780"/>
                </a:lnTo>
                <a:lnTo>
                  <a:pt x="2222507" y="540396"/>
                </a:lnTo>
                <a:lnTo>
                  <a:pt x="2208464" y="580008"/>
                </a:lnTo>
                <a:lnTo>
                  <a:pt x="2180735" y="610435"/>
                </a:lnTo>
                <a:lnTo>
                  <a:pt x="2142971" y="628037"/>
                </a:lnTo>
                <a:lnTo>
                  <a:pt x="105155" y="630936"/>
                </a:lnTo>
                <a:lnTo>
                  <a:pt x="90548" y="629928"/>
                </a:lnTo>
                <a:lnTo>
                  <a:pt x="50944" y="615893"/>
                </a:lnTo>
                <a:lnTo>
                  <a:pt x="20511" y="588171"/>
                </a:lnTo>
                <a:lnTo>
                  <a:pt x="2900" y="550403"/>
                </a:lnTo>
                <a:lnTo>
                  <a:pt x="0" y="105156"/>
                </a:lnTo>
                <a:close/>
              </a:path>
            </a:pathLst>
          </a:custGeom>
          <a:ln w="32003">
            <a:solidFill>
              <a:srgbClr val="76707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211814" y="5551366"/>
            <a:ext cx="940435" cy="482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>
                <a:solidFill>
                  <a:srgbClr val="FFFFFF"/>
                </a:solidFill>
                <a:latin typeface="微軟正黑體"/>
                <a:cs typeface="微軟正黑體"/>
              </a:rPr>
              <a:t>地板</a:t>
            </a:r>
            <a:endParaRPr sz="3600">
              <a:latin typeface="微軟正黑體"/>
              <a:cs typeface="微軟正黑體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0571226" y="4565142"/>
            <a:ext cx="2223770" cy="631190"/>
          </a:xfrm>
          <a:custGeom>
            <a:avLst/>
            <a:gdLst/>
            <a:ahLst/>
            <a:cxnLst/>
            <a:rect l="l" t="t" r="r" b="b"/>
            <a:pathLst>
              <a:path w="2223770" h="631189">
                <a:moveTo>
                  <a:pt x="2118359" y="0"/>
                </a:moveTo>
                <a:lnTo>
                  <a:pt x="94731" y="511"/>
                </a:lnTo>
                <a:lnTo>
                  <a:pt x="54434" y="13035"/>
                </a:lnTo>
                <a:lnTo>
                  <a:pt x="22954" y="39600"/>
                </a:lnTo>
                <a:lnTo>
                  <a:pt x="3943" y="76553"/>
                </a:lnTo>
                <a:lnTo>
                  <a:pt x="0" y="105156"/>
                </a:lnTo>
                <a:lnTo>
                  <a:pt x="511" y="536204"/>
                </a:lnTo>
                <a:lnTo>
                  <a:pt x="13035" y="576501"/>
                </a:lnTo>
                <a:lnTo>
                  <a:pt x="39600" y="607981"/>
                </a:lnTo>
                <a:lnTo>
                  <a:pt x="76553" y="626992"/>
                </a:lnTo>
                <a:lnTo>
                  <a:pt x="105155" y="630936"/>
                </a:lnTo>
                <a:lnTo>
                  <a:pt x="2128784" y="630424"/>
                </a:lnTo>
                <a:lnTo>
                  <a:pt x="2169081" y="617900"/>
                </a:lnTo>
                <a:lnTo>
                  <a:pt x="2200561" y="591335"/>
                </a:lnTo>
                <a:lnTo>
                  <a:pt x="2219572" y="554382"/>
                </a:lnTo>
                <a:lnTo>
                  <a:pt x="2223516" y="525780"/>
                </a:lnTo>
                <a:lnTo>
                  <a:pt x="2223004" y="94731"/>
                </a:lnTo>
                <a:lnTo>
                  <a:pt x="2210480" y="54434"/>
                </a:lnTo>
                <a:lnTo>
                  <a:pt x="2183915" y="22954"/>
                </a:lnTo>
                <a:lnTo>
                  <a:pt x="2146962" y="3943"/>
                </a:lnTo>
                <a:lnTo>
                  <a:pt x="2118359" y="0"/>
                </a:lnTo>
                <a:close/>
              </a:path>
            </a:pathLst>
          </a:custGeom>
          <a:solidFill>
            <a:srgbClr val="0EC6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0571226" y="4565142"/>
            <a:ext cx="2223770" cy="631190"/>
          </a:xfrm>
          <a:custGeom>
            <a:avLst/>
            <a:gdLst/>
            <a:ahLst/>
            <a:cxnLst/>
            <a:rect l="l" t="t" r="r" b="b"/>
            <a:pathLst>
              <a:path w="2223770" h="631189">
                <a:moveTo>
                  <a:pt x="0" y="105156"/>
                </a:moveTo>
                <a:lnTo>
                  <a:pt x="8669" y="63306"/>
                </a:lnTo>
                <a:lnTo>
                  <a:pt x="32242" y="29411"/>
                </a:lnTo>
                <a:lnTo>
                  <a:pt x="67067" y="7120"/>
                </a:lnTo>
                <a:lnTo>
                  <a:pt x="2118359" y="0"/>
                </a:lnTo>
                <a:lnTo>
                  <a:pt x="2132967" y="1008"/>
                </a:lnTo>
                <a:lnTo>
                  <a:pt x="2172571" y="15051"/>
                </a:lnTo>
                <a:lnTo>
                  <a:pt x="2203004" y="42780"/>
                </a:lnTo>
                <a:lnTo>
                  <a:pt x="2220615" y="80544"/>
                </a:lnTo>
                <a:lnTo>
                  <a:pt x="2223516" y="525780"/>
                </a:lnTo>
                <a:lnTo>
                  <a:pt x="2222507" y="540387"/>
                </a:lnTo>
                <a:lnTo>
                  <a:pt x="2208464" y="579991"/>
                </a:lnTo>
                <a:lnTo>
                  <a:pt x="2180735" y="610424"/>
                </a:lnTo>
                <a:lnTo>
                  <a:pt x="2142971" y="628035"/>
                </a:lnTo>
                <a:lnTo>
                  <a:pt x="105155" y="630936"/>
                </a:lnTo>
                <a:lnTo>
                  <a:pt x="90548" y="629927"/>
                </a:lnTo>
                <a:lnTo>
                  <a:pt x="50944" y="615884"/>
                </a:lnTo>
                <a:lnTo>
                  <a:pt x="20511" y="588155"/>
                </a:lnTo>
                <a:lnTo>
                  <a:pt x="2900" y="550391"/>
                </a:lnTo>
                <a:lnTo>
                  <a:pt x="0" y="105156"/>
                </a:lnTo>
                <a:close/>
              </a:path>
            </a:pathLst>
          </a:custGeom>
          <a:ln w="32003">
            <a:solidFill>
              <a:srgbClr val="76707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0985754" y="4656913"/>
            <a:ext cx="1397000" cy="4832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5">
                <a:solidFill>
                  <a:srgbClr val="FFFFFF"/>
                </a:solidFill>
                <a:latin typeface="微軟正黑體"/>
                <a:cs typeface="微軟正黑體"/>
              </a:rPr>
              <a:t>課桌椅</a:t>
            </a:r>
            <a:endParaRPr sz="3600">
              <a:latin typeface="微軟正黑體"/>
              <a:cs typeface="微軟正黑體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0577321" y="910590"/>
            <a:ext cx="2222500" cy="632460"/>
          </a:xfrm>
          <a:custGeom>
            <a:avLst/>
            <a:gdLst/>
            <a:ahLst/>
            <a:cxnLst/>
            <a:rect l="l" t="t" r="r" b="b"/>
            <a:pathLst>
              <a:path w="2222500" h="632460">
                <a:moveTo>
                  <a:pt x="2116581" y="0"/>
                </a:moveTo>
                <a:lnTo>
                  <a:pt x="94577" y="551"/>
                </a:lnTo>
                <a:lnTo>
                  <a:pt x="54336" y="13200"/>
                </a:lnTo>
                <a:lnTo>
                  <a:pt x="22909" y="39832"/>
                </a:lnTo>
                <a:lnTo>
                  <a:pt x="3935" y="76808"/>
                </a:lnTo>
                <a:lnTo>
                  <a:pt x="0" y="105410"/>
                </a:lnTo>
                <a:lnTo>
                  <a:pt x="551" y="537882"/>
                </a:lnTo>
                <a:lnTo>
                  <a:pt x="13200" y="578123"/>
                </a:lnTo>
                <a:lnTo>
                  <a:pt x="39832" y="609550"/>
                </a:lnTo>
                <a:lnTo>
                  <a:pt x="76808" y="628524"/>
                </a:lnTo>
                <a:lnTo>
                  <a:pt x="105409" y="632460"/>
                </a:lnTo>
                <a:lnTo>
                  <a:pt x="2127414" y="631908"/>
                </a:lnTo>
                <a:lnTo>
                  <a:pt x="2167655" y="619259"/>
                </a:lnTo>
                <a:lnTo>
                  <a:pt x="2199082" y="592627"/>
                </a:lnTo>
                <a:lnTo>
                  <a:pt x="2218056" y="555651"/>
                </a:lnTo>
                <a:lnTo>
                  <a:pt x="2221992" y="527050"/>
                </a:lnTo>
                <a:lnTo>
                  <a:pt x="2221440" y="94577"/>
                </a:lnTo>
                <a:lnTo>
                  <a:pt x="2208791" y="54336"/>
                </a:lnTo>
                <a:lnTo>
                  <a:pt x="2182159" y="22909"/>
                </a:lnTo>
                <a:lnTo>
                  <a:pt x="2145183" y="3935"/>
                </a:lnTo>
                <a:lnTo>
                  <a:pt x="2116581" y="0"/>
                </a:lnTo>
                <a:close/>
              </a:path>
            </a:pathLst>
          </a:custGeom>
          <a:solidFill>
            <a:srgbClr val="0EC6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0577321" y="910590"/>
            <a:ext cx="2222500" cy="632460"/>
          </a:xfrm>
          <a:custGeom>
            <a:avLst/>
            <a:gdLst/>
            <a:ahLst/>
            <a:cxnLst/>
            <a:rect l="l" t="t" r="r" b="b"/>
            <a:pathLst>
              <a:path w="2222500" h="632460">
                <a:moveTo>
                  <a:pt x="0" y="105410"/>
                </a:moveTo>
                <a:lnTo>
                  <a:pt x="8651" y="63558"/>
                </a:lnTo>
                <a:lnTo>
                  <a:pt x="32181" y="29625"/>
                </a:lnTo>
                <a:lnTo>
                  <a:pt x="66950" y="7250"/>
                </a:lnTo>
                <a:lnTo>
                  <a:pt x="2116581" y="0"/>
                </a:lnTo>
                <a:lnTo>
                  <a:pt x="2131187" y="1006"/>
                </a:lnTo>
                <a:lnTo>
                  <a:pt x="2170804" y="15021"/>
                </a:lnTo>
                <a:lnTo>
                  <a:pt x="2201288" y="42702"/>
                </a:lnTo>
                <a:lnTo>
                  <a:pt x="2219002" y="80409"/>
                </a:lnTo>
                <a:lnTo>
                  <a:pt x="2221992" y="527050"/>
                </a:lnTo>
                <a:lnTo>
                  <a:pt x="2220985" y="541655"/>
                </a:lnTo>
                <a:lnTo>
                  <a:pt x="2206970" y="581272"/>
                </a:lnTo>
                <a:lnTo>
                  <a:pt x="2179289" y="611756"/>
                </a:lnTo>
                <a:lnTo>
                  <a:pt x="2141582" y="629470"/>
                </a:lnTo>
                <a:lnTo>
                  <a:pt x="105409" y="632460"/>
                </a:lnTo>
                <a:lnTo>
                  <a:pt x="90804" y="631453"/>
                </a:lnTo>
                <a:lnTo>
                  <a:pt x="51187" y="617438"/>
                </a:lnTo>
                <a:lnTo>
                  <a:pt x="20703" y="589757"/>
                </a:lnTo>
                <a:lnTo>
                  <a:pt x="2989" y="552050"/>
                </a:lnTo>
                <a:lnTo>
                  <a:pt x="0" y="105410"/>
                </a:lnTo>
                <a:close/>
              </a:path>
            </a:pathLst>
          </a:custGeom>
          <a:ln w="32003">
            <a:solidFill>
              <a:srgbClr val="76707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11219180" y="1001726"/>
            <a:ext cx="939800" cy="4832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5">
                <a:solidFill>
                  <a:srgbClr val="FFFFFF"/>
                </a:solidFill>
                <a:latin typeface="微軟正黑體"/>
                <a:cs typeface="微軟正黑體"/>
              </a:rPr>
              <a:t>講桌</a:t>
            </a:r>
            <a:endParaRPr sz="3600">
              <a:latin typeface="微軟正黑體"/>
              <a:cs typeface="微軟正黑體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9417001" y="2263720"/>
            <a:ext cx="1200785" cy="1336675"/>
          </a:xfrm>
          <a:custGeom>
            <a:avLst/>
            <a:gdLst/>
            <a:ahLst/>
            <a:cxnLst/>
            <a:rect l="l" t="t" r="r" b="b"/>
            <a:pathLst>
              <a:path w="1200784" h="1336675">
                <a:moveTo>
                  <a:pt x="55575" y="1223518"/>
                </a:moveTo>
                <a:lnTo>
                  <a:pt x="15688" y="1240065"/>
                </a:lnTo>
                <a:lnTo>
                  <a:pt x="0" y="1274954"/>
                </a:lnTo>
                <a:lnTo>
                  <a:pt x="271" y="1286891"/>
                </a:lnTo>
                <a:lnTo>
                  <a:pt x="26759" y="1327340"/>
                </a:lnTo>
                <a:lnTo>
                  <a:pt x="61882" y="1336151"/>
                </a:lnTo>
                <a:lnTo>
                  <a:pt x="73326" y="1334172"/>
                </a:lnTo>
                <a:lnTo>
                  <a:pt x="108668" y="1300160"/>
                </a:lnTo>
                <a:lnTo>
                  <a:pt x="111018" y="1292279"/>
                </a:lnTo>
                <a:lnTo>
                  <a:pt x="71167" y="1292279"/>
                </a:lnTo>
                <a:lnTo>
                  <a:pt x="42719" y="1266879"/>
                </a:lnTo>
                <a:lnTo>
                  <a:pt x="76943" y="1228351"/>
                </a:lnTo>
                <a:lnTo>
                  <a:pt x="67192" y="1225047"/>
                </a:lnTo>
                <a:lnTo>
                  <a:pt x="55575" y="1223518"/>
                </a:lnTo>
                <a:close/>
              </a:path>
              <a:path w="1200784" h="1336675">
                <a:moveTo>
                  <a:pt x="76943" y="1228351"/>
                </a:moveTo>
                <a:lnTo>
                  <a:pt x="42719" y="1266879"/>
                </a:lnTo>
                <a:lnTo>
                  <a:pt x="71167" y="1292279"/>
                </a:lnTo>
                <a:lnTo>
                  <a:pt x="106808" y="1252155"/>
                </a:lnTo>
                <a:lnTo>
                  <a:pt x="102483" y="1244954"/>
                </a:lnTo>
                <a:lnTo>
                  <a:pt x="90864" y="1235657"/>
                </a:lnTo>
                <a:lnTo>
                  <a:pt x="79028" y="1229057"/>
                </a:lnTo>
                <a:lnTo>
                  <a:pt x="76943" y="1228351"/>
                </a:lnTo>
                <a:close/>
              </a:path>
              <a:path w="1200784" h="1336675">
                <a:moveTo>
                  <a:pt x="106808" y="1252155"/>
                </a:moveTo>
                <a:lnTo>
                  <a:pt x="71167" y="1292279"/>
                </a:lnTo>
                <a:lnTo>
                  <a:pt x="111018" y="1292279"/>
                </a:lnTo>
                <a:lnTo>
                  <a:pt x="112199" y="1288320"/>
                </a:lnTo>
                <a:lnTo>
                  <a:pt x="113260" y="1276615"/>
                </a:lnTo>
                <a:lnTo>
                  <a:pt x="111938" y="1265309"/>
                </a:lnTo>
                <a:lnTo>
                  <a:pt x="108317" y="1254667"/>
                </a:lnTo>
                <a:lnTo>
                  <a:pt x="106808" y="1252155"/>
                </a:lnTo>
                <a:close/>
              </a:path>
              <a:path w="1200784" h="1336675">
                <a:moveTo>
                  <a:pt x="1093468" y="83957"/>
                </a:moveTo>
                <a:lnTo>
                  <a:pt x="76943" y="1228351"/>
                </a:lnTo>
                <a:lnTo>
                  <a:pt x="79028" y="1229057"/>
                </a:lnTo>
                <a:lnTo>
                  <a:pt x="90864" y="1235657"/>
                </a:lnTo>
                <a:lnTo>
                  <a:pt x="102483" y="1244954"/>
                </a:lnTo>
                <a:lnTo>
                  <a:pt x="106808" y="1252155"/>
                </a:lnTo>
                <a:lnTo>
                  <a:pt x="1123372" y="107718"/>
                </a:lnTo>
                <a:lnTo>
                  <a:pt x="1121227" y="106989"/>
                </a:lnTo>
                <a:lnTo>
                  <a:pt x="1109381" y="100374"/>
                </a:lnTo>
                <a:lnTo>
                  <a:pt x="1097754" y="91068"/>
                </a:lnTo>
                <a:lnTo>
                  <a:pt x="1093468" y="83957"/>
                </a:lnTo>
                <a:close/>
              </a:path>
              <a:path w="1200784" h="1336675">
                <a:moveTo>
                  <a:pt x="1198618" y="43869"/>
                </a:moveTo>
                <a:lnTo>
                  <a:pt x="1129077" y="43869"/>
                </a:lnTo>
                <a:lnTo>
                  <a:pt x="1157525" y="69269"/>
                </a:lnTo>
                <a:lnTo>
                  <a:pt x="1123372" y="107718"/>
                </a:lnTo>
                <a:lnTo>
                  <a:pt x="1133071" y="111018"/>
                </a:lnTo>
                <a:lnTo>
                  <a:pt x="1144695" y="112565"/>
                </a:lnTo>
                <a:lnTo>
                  <a:pt x="1155878" y="111736"/>
                </a:lnTo>
                <a:lnTo>
                  <a:pt x="1193256" y="84263"/>
                </a:lnTo>
                <a:lnTo>
                  <a:pt x="1200197" y="61218"/>
                </a:lnTo>
                <a:lnTo>
                  <a:pt x="1199906" y="49290"/>
                </a:lnTo>
                <a:lnTo>
                  <a:pt x="1198618" y="43869"/>
                </a:lnTo>
                <a:close/>
              </a:path>
              <a:path w="1200784" h="1336675">
                <a:moveTo>
                  <a:pt x="1129077" y="43869"/>
                </a:moveTo>
                <a:lnTo>
                  <a:pt x="1093468" y="83957"/>
                </a:lnTo>
                <a:lnTo>
                  <a:pt x="1097754" y="91068"/>
                </a:lnTo>
                <a:lnTo>
                  <a:pt x="1109381" y="100374"/>
                </a:lnTo>
                <a:lnTo>
                  <a:pt x="1121227" y="106989"/>
                </a:lnTo>
                <a:lnTo>
                  <a:pt x="1123372" y="107718"/>
                </a:lnTo>
                <a:lnTo>
                  <a:pt x="1157525" y="69269"/>
                </a:lnTo>
                <a:lnTo>
                  <a:pt x="1129077" y="43869"/>
                </a:lnTo>
                <a:close/>
              </a:path>
              <a:path w="1200784" h="1336675">
                <a:moveTo>
                  <a:pt x="1138314" y="0"/>
                </a:moveTo>
                <a:lnTo>
                  <a:pt x="1097568" y="24248"/>
                </a:lnTo>
                <a:lnTo>
                  <a:pt x="1086927" y="59461"/>
                </a:lnTo>
                <a:lnTo>
                  <a:pt x="1088269" y="70745"/>
                </a:lnTo>
                <a:lnTo>
                  <a:pt x="1091907" y="81368"/>
                </a:lnTo>
                <a:lnTo>
                  <a:pt x="1093468" y="83957"/>
                </a:lnTo>
                <a:lnTo>
                  <a:pt x="1129077" y="43869"/>
                </a:lnTo>
                <a:lnTo>
                  <a:pt x="1198618" y="43869"/>
                </a:lnTo>
                <a:lnTo>
                  <a:pt x="1173431" y="8840"/>
                </a:lnTo>
                <a:lnTo>
                  <a:pt x="1150115" y="450"/>
                </a:lnTo>
                <a:lnTo>
                  <a:pt x="1138314" y="0"/>
                </a:lnTo>
                <a:close/>
              </a:path>
            </a:pathLst>
          </a:custGeom>
          <a:solidFill>
            <a:srgbClr val="7670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0136371" y="3311652"/>
            <a:ext cx="489584" cy="114300"/>
          </a:xfrm>
          <a:custGeom>
            <a:avLst/>
            <a:gdLst/>
            <a:ahLst/>
            <a:cxnLst/>
            <a:rect l="l" t="t" r="r" b="b"/>
            <a:pathLst>
              <a:path w="489584" h="114300">
                <a:moveTo>
                  <a:pt x="441886" y="783"/>
                </a:moveTo>
                <a:lnTo>
                  <a:pt x="398196" y="12849"/>
                </a:lnTo>
                <a:lnTo>
                  <a:pt x="376698" y="44573"/>
                </a:lnTo>
                <a:lnTo>
                  <a:pt x="377625" y="61959"/>
                </a:lnTo>
                <a:lnTo>
                  <a:pt x="395876" y="99925"/>
                </a:lnTo>
                <a:lnTo>
                  <a:pt x="432442" y="114300"/>
                </a:lnTo>
                <a:lnTo>
                  <a:pt x="446779" y="112484"/>
                </a:lnTo>
                <a:lnTo>
                  <a:pt x="479988" y="88870"/>
                </a:lnTo>
                <a:lnTo>
                  <a:pt x="486307" y="76200"/>
                </a:lnTo>
                <a:lnTo>
                  <a:pt x="432442" y="76200"/>
                </a:lnTo>
                <a:lnTo>
                  <a:pt x="432442" y="38100"/>
                </a:lnTo>
                <a:lnTo>
                  <a:pt x="484917" y="38100"/>
                </a:lnTo>
                <a:lnTo>
                  <a:pt x="483143" y="32760"/>
                </a:lnTo>
                <a:lnTo>
                  <a:pt x="475831" y="20900"/>
                </a:lnTo>
                <a:lnTo>
                  <a:pt x="466249" y="11429"/>
                </a:lnTo>
                <a:lnTo>
                  <a:pt x="454799" y="4629"/>
                </a:lnTo>
                <a:lnTo>
                  <a:pt x="441886" y="783"/>
                </a:lnTo>
                <a:close/>
              </a:path>
              <a:path w="489584" h="114300">
                <a:moveTo>
                  <a:pt x="56903" y="0"/>
                </a:moveTo>
                <a:lnTo>
                  <a:pt x="18281" y="14982"/>
                </a:lnTo>
                <a:lnTo>
                  <a:pt x="0" y="51787"/>
                </a:lnTo>
                <a:lnTo>
                  <a:pt x="1554" y="67575"/>
                </a:lnTo>
                <a:lnTo>
                  <a:pt x="23041" y="102870"/>
                </a:lnTo>
                <a:lnTo>
                  <a:pt x="47427" y="113516"/>
                </a:lnTo>
                <a:lnTo>
                  <a:pt x="64166" y="112281"/>
                </a:lnTo>
                <a:lnTo>
                  <a:pt x="101007" y="92588"/>
                </a:lnTo>
                <a:lnTo>
                  <a:pt x="110302" y="76200"/>
                </a:lnTo>
                <a:lnTo>
                  <a:pt x="56903" y="76200"/>
                </a:lnTo>
                <a:lnTo>
                  <a:pt x="56903" y="38100"/>
                </a:lnTo>
                <a:lnTo>
                  <a:pt x="108196" y="38100"/>
                </a:lnTo>
                <a:lnTo>
                  <a:pt x="107988" y="37258"/>
                </a:lnTo>
                <a:lnTo>
                  <a:pt x="83369" y="6829"/>
                </a:lnTo>
                <a:lnTo>
                  <a:pt x="59154" y="43"/>
                </a:lnTo>
                <a:lnTo>
                  <a:pt x="56903" y="0"/>
                </a:lnTo>
                <a:close/>
              </a:path>
              <a:path w="489584" h="114300">
                <a:moveTo>
                  <a:pt x="108196" y="38100"/>
                </a:moveTo>
                <a:lnTo>
                  <a:pt x="56903" y="38100"/>
                </a:lnTo>
                <a:lnTo>
                  <a:pt x="56903" y="76200"/>
                </a:lnTo>
                <a:lnTo>
                  <a:pt x="110302" y="76200"/>
                </a:lnTo>
                <a:lnTo>
                  <a:pt x="112642" y="69746"/>
                </a:lnTo>
                <a:lnTo>
                  <a:pt x="111717" y="52356"/>
                </a:lnTo>
                <a:lnTo>
                  <a:pt x="108196" y="38100"/>
                </a:lnTo>
                <a:close/>
              </a:path>
              <a:path w="489584" h="114300">
                <a:moveTo>
                  <a:pt x="379042" y="38100"/>
                </a:moveTo>
                <a:lnTo>
                  <a:pt x="108196" y="38100"/>
                </a:lnTo>
                <a:lnTo>
                  <a:pt x="111717" y="52356"/>
                </a:lnTo>
                <a:lnTo>
                  <a:pt x="112642" y="69746"/>
                </a:lnTo>
                <a:lnTo>
                  <a:pt x="110302" y="76200"/>
                </a:lnTo>
                <a:lnTo>
                  <a:pt x="381145" y="76200"/>
                </a:lnTo>
                <a:lnTo>
                  <a:pt x="377625" y="61959"/>
                </a:lnTo>
                <a:lnTo>
                  <a:pt x="376698" y="44573"/>
                </a:lnTo>
                <a:lnTo>
                  <a:pt x="379042" y="38100"/>
                </a:lnTo>
                <a:close/>
              </a:path>
              <a:path w="489584" h="114300">
                <a:moveTo>
                  <a:pt x="484917" y="38100"/>
                </a:moveTo>
                <a:lnTo>
                  <a:pt x="432442" y="38100"/>
                </a:lnTo>
                <a:lnTo>
                  <a:pt x="432442" y="76200"/>
                </a:lnTo>
                <a:lnTo>
                  <a:pt x="486307" y="76200"/>
                </a:lnTo>
                <a:lnTo>
                  <a:pt x="489344" y="62512"/>
                </a:lnTo>
                <a:lnTo>
                  <a:pt x="487782" y="46724"/>
                </a:lnTo>
                <a:lnTo>
                  <a:pt x="484917" y="38100"/>
                </a:lnTo>
                <a:close/>
              </a:path>
            </a:pathLst>
          </a:custGeom>
          <a:solidFill>
            <a:srgbClr val="7670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312842" y="1169112"/>
            <a:ext cx="5321300" cy="2504440"/>
          </a:xfrm>
          <a:custGeom>
            <a:avLst/>
            <a:gdLst/>
            <a:ahLst/>
            <a:cxnLst/>
            <a:rect l="l" t="t" r="r" b="b"/>
            <a:pathLst>
              <a:path w="5321300" h="2504440">
                <a:moveTo>
                  <a:pt x="55453" y="2390524"/>
                </a:moveTo>
                <a:lnTo>
                  <a:pt x="13445" y="2410378"/>
                </a:lnTo>
                <a:lnTo>
                  <a:pt x="0" y="2444737"/>
                </a:lnTo>
                <a:lnTo>
                  <a:pt x="298" y="2455146"/>
                </a:lnTo>
                <a:lnTo>
                  <a:pt x="18466" y="2488692"/>
                </a:lnTo>
                <a:lnTo>
                  <a:pt x="61751" y="2504416"/>
                </a:lnTo>
                <a:lnTo>
                  <a:pt x="73386" y="2502235"/>
                </a:lnTo>
                <a:lnTo>
                  <a:pt x="104324" y="2477467"/>
                </a:lnTo>
                <a:lnTo>
                  <a:pt x="110589" y="2464866"/>
                </a:lnTo>
                <a:lnTo>
                  <a:pt x="64972" y="2464866"/>
                </a:lnTo>
                <a:lnTo>
                  <a:pt x="48970" y="2430195"/>
                </a:lnTo>
                <a:lnTo>
                  <a:pt x="96011" y="2408599"/>
                </a:lnTo>
                <a:lnTo>
                  <a:pt x="87621" y="2401167"/>
                </a:lnTo>
                <a:lnTo>
                  <a:pt x="77376" y="2395222"/>
                </a:lnTo>
                <a:lnTo>
                  <a:pt x="66566" y="2391675"/>
                </a:lnTo>
                <a:lnTo>
                  <a:pt x="55453" y="2390524"/>
                </a:lnTo>
                <a:close/>
              </a:path>
              <a:path w="5321300" h="2504440">
                <a:moveTo>
                  <a:pt x="96011" y="2408599"/>
                </a:moveTo>
                <a:lnTo>
                  <a:pt x="48970" y="2430195"/>
                </a:lnTo>
                <a:lnTo>
                  <a:pt x="64972" y="2464866"/>
                </a:lnTo>
                <a:lnTo>
                  <a:pt x="113673" y="2442507"/>
                </a:lnTo>
                <a:lnTo>
                  <a:pt x="112364" y="2433411"/>
                </a:lnTo>
                <a:lnTo>
                  <a:pt x="105376" y="2420259"/>
                </a:lnTo>
                <a:lnTo>
                  <a:pt x="97042" y="2409512"/>
                </a:lnTo>
                <a:lnTo>
                  <a:pt x="96011" y="2408599"/>
                </a:lnTo>
                <a:close/>
              </a:path>
              <a:path w="5321300" h="2504440">
                <a:moveTo>
                  <a:pt x="113673" y="2442507"/>
                </a:moveTo>
                <a:lnTo>
                  <a:pt x="64972" y="2464866"/>
                </a:lnTo>
                <a:lnTo>
                  <a:pt x="110589" y="2464866"/>
                </a:lnTo>
                <a:lnTo>
                  <a:pt x="113178" y="2456049"/>
                </a:lnTo>
                <a:lnTo>
                  <a:pt x="113993" y="2444737"/>
                </a:lnTo>
                <a:lnTo>
                  <a:pt x="113673" y="2442507"/>
                </a:lnTo>
                <a:close/>
              </a:path>
              <a:path w="5321300" h="2504440">
                <a:moveTo>
                  <a:pt x="5207531" y="62027"/>
                </a:moveTo>
                <a:lnTo>
                  <a:pt x="96011" y="2408599"/>
                </a:lnTo>
                <a:lnTo>
                  <a:pt x="97042" y="2409512"/>
                </a:lnTo>
                <a:lnTo>
                  <a:pt x="105385" y="2420275"/>
                </a:lnTo>
                <a:lnTo>
                  <a:pt x="112364" y="2433411"/>
                </a:lnTo>
                <a:lnTo>
                  <a:pt x="113673" y="2442507"/>
                </a:lnTo>
                <a:lnTo>
                  <a:pt x="5225033" y="95826"/>
                </a:lnTo>
                <a:lnTo>
                  <a:pt x="5224089" y="94989"/>
                </a:lnTo>
                <a:lnTo>
                  <a:pt x="5215774" y="84228"/>
                </a:lnTo>
                <a:lnTo>
                  <a:pt x="5208822" y="71057"/>
                </a:lnTo>
                <a:lnTo>
                  <a:pt x="5207531" y="62027"/>
                </a:lnTo>
                <a:close/>
              </a:path>
              <a:path w="5321300" h="2504440">
                <a:moveTo>
                  <a:pt x="5318470" y="39674"/>
                </a:moveTo>
                <a:lnTo>
                  <a:pt x="5256224" y="39674"/>
                </a:lnTo>
                <a:lnTo>
                  <a:pt x="5272099" y="74218"/>
                </a:lnTo>
                <a:lnTo>
                  <a:pt x="5225033" y="95826"/>
                </a:lnTo>
                <a:lnTo>
                  <a:pt x="5233500" y="103341"/>
                </a:lnTo>
                <a:lnTo>
                  <a:pt x="5243742" y="109287"/>
                </a:lnTo>
                <a:lnTo>
                  <a:pt x="5254547" y="112826"/>
                </a:lnTo>
                <a:lnTo>
                  <a:pt x="5265650" y="113961"/>
                </a:lnTo>
                <a:lnTo>
                  <a:pt x="5276784" y="112692"/>
                </a:lnTo>
                <a:lnTo>
                  <a:pt x="5314421" y="84113"/>
                </a:lnTo>
                <a:lnTo>
                  <a:pt x="5321162" y="61315"/>
                </a:lnTo>
                <a:lnTo>
                  <a:pt x="5320833" y="49209"/>
                </a:lnTo>
                <a:lnTo>
                  <a:pt x="5318470" y="39674"/>
                </a:lnTo>
                <a:close/>
              </a:path>
              <a:path w="5321300" h="2504440">
                <a:moveTo>
                  <a:pt x="5256224" y="39674"/>
                </a:moveTo>
                <a:lnTo>
                  <a:pt x="5207531" y="62027"/>
                </a:lnTo>
                <a:lnTo>
                  <a:pt x="5208822" y="71057"/>
                </a:lnTo>
                <a:lnTo>
                  <a:pt x="5215774" y="84228"/>
                </a:lnTo>
                <a:lnTo>
                  <a:pt x="5224089" y="94989"/>
                </a:lnTo>
                <a:lnTo>
                  <a:pt x="5225033" y="95826"/>
                </a:lnTo>
                <a:lnTo>
                  <a:pt x="5272099" y="74218"/>
                </a:lnTo>
                <a:lnTo>
                  <a:pt x="5256224" y="39674"/>
                </a:lnTo>
                <a:close/>
              </a:path>
              <a:path w="5321300" h="2504440">
                <a:moveTo>
                  <a:pt x="5259392" y="0"/>
                </a:moveTo>
                <a:lnTo>
                  <a:pt x="5224841" y="17473"/>
                </a:lnTo>
                <a:lnTo>
                  <a:pt x="5207201" y="59715"/>
                </a:lnTo>
                <a:lnTo>
                  <a:pt x="5207531" y="62027"/>
                </a:lnTo>
                <a:lnTo>
                  <a:pt x="5256224" y="39674"/>
                </a:lnTo>
                <a:lnTo>
                  <a:pt x="5318470" y="39674"/>
                </a:lnTo>
                <a:lnTo>
                  <a:pt x="5293012" y="8240"/>
                </a:lnTo>
                <a:lnTo>
                  <a:pt x="5271034" y="325"/>
                </a:lnTo>
                <a:lnTo>
                  <a:pt x="5259392" y="0"/>
                </a:lnTo>
                <a:close/>
              </a:path>
            </a:pathLst>
          </a:custGeom>
          <a:solidFill>
            <a:srgbClr val="7670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7738822" y="5718086"/>
            <a:ext cx="2888615" cy="720090"/>
          </a:xfrm>
          <a:custGeom>
            <a:avLst/>
            <a:gdLst/>
            <a:ahLst/>
            <a:cxnLst/>
            <a:rect l="l" t="t" r="r" b="b"/>
            <a:pathLst>
              <a:path w="2888615" h="720089">
                <a:moveTo>
                  <a:pt x="62414" y="605835"/>
                </a:moveTo>
                <a:lnTo>
                  <a:pt x="21660" y="617926"/>
                </a:lnTo>
                <a:lnTo>
                  <a:pt x="0" y="661829"/>
                </a:lnTo>
                <a:lnTo>
                  <a:pt x="4174" y="677569"/>
                </a:lnTo>
                <a:lnTo>
                  <a:pt x="27250" y="710010"/>
                </a:lnTo>
                <a:lnTo>
                  <a:pt x="60233" y="719782"/>
                </a:lnTo>
                <a:lnTo>
                  <a:pt x="75046" y="715486"/>
                </a:lnTo>
                <a:lnTo>
                  <a:pt x="87623" y="709130"/>
                </a:lnTo>
                <a:lnTo>
                  <a:pt x="97883" y="701023"/>
                </a:lnTo>
                <a:lnTo>
                  <a:pt x="105745" y="691473"/>
                </a:lnTo>
                <a:lnTo>
                  <a:pt x="110857" y="681329"/>
                </a:lnTo>
                <a:lnTo>
                  <a:pt x="61263" y="681329"/>
                </a:lnTo>
                <a:lnTo>
                  <a:pt x="53135" y="644105"/>
                </a:lnTo>
                <a:lnTo>
                  <a:pt x="104368" y="632918"/>
                </a:lnTo>
                <a:lnTo>
                  <a:pt x="103305" y="630935"/>
                </a:lnTo>
                <a:lnTo>
                  <a:pt x="94993" y="621036"/>
                </a:lnTo>
                <a:lnTo>
                  <a:pt x="85188" y="613472"/>
                </a:lnTo>
                <a:lnTo>
                  <a:pt x="74218" y="608364"/>
                </a:lnTo>
                <a:lnTo>
                  <a:pt x="62414" y="605835"/>
                </a:lnTo>
                <a:close/>
              </a:path>
              <a:path w="2888615" h="720089">
                <a:moveTo>
                  <a:pt x="104368" y="632918"/>
                </a:moveTo>
                <a:lnTo>
                  <a:pt x="53135" y="644105"/>
                </a:lnTo>
                <a:lnTo>
                  <a:pt x="61263" y="681329"/>
                </a:lnTo>
                <a:lnTo>
                  <a:pt x="113810" y="669857"/>
                </a:lnTo>
                <a:lnTo>
                  <a:pt x="113952" y="669277"/>
                </a:lnTo>
                <a:lnTo>
                  <a:pt x="114133" y="657249"/>
                </a:lnTo>
                <a:lnTo>
                  <a:pt x="109795" y="643047"/>
                </a:lnTo>
                <a:lnTo>
                  <a:pt x="104368" y="632918"/>
                </a:lnTo>
                <a:close/>
              </a:path>
              <a:path w="2888615" h="720089">
                <a:moveTo>
                  <a:pt x="113810" y="669857"/>
                </a:moveTo>
                <a:lnTo>
                  <a:pt x="61263" y="681329"/>
                </a:lnTo>
                <a:lnTo>
                  <a:pt x="110857" y="681329"/>
                </a:lnTo>
                <a:lnTo>
                  <a:pt x="111129" y="680788"/>
                </a:lnTo>
                <a:lnTo>
                  <a:pt x="113810" y="669857"/>
                </a:lnTo>
                <a:close/>
              </a:path>
              <a:path w="2888615" h="720089">
                <a:moveTo>
                  <a:pt x="2774275" y="49915"/>
                </a:moveTo>
                <a:lnTo>
                  <a:pt x="104368" y="632918"/>
                </a:lnTo>
                <a:lnTo>
                  <a:pt x="109795" y="643047"/>
                </a:lnTo>
                <a:lnTo>
                  <a:pt x="114133" y="657249"/>
                </a:lnTo>
                <a:lnTo>
                  <a:pt x="113952" y="669277"/>
                </a:lnTo>
                <a:lnTo>
                  <a:pt x="113810" y="669857"/>
                </a:lnTo>
                <a:lnTo>
                  <a:pt x="2783783" y="86949"/>
                </a:lnTo>
                <a:lnTo>
                  <a:pt x="2778313" y="76742"/>
                </a:lnTo>
                <a:lnTo>
                  <a:pt x="2773939" y="62516"/>
                </a:lnTo>
                <a:lnTo>
                  <a:pt x="2774134" y="50488"/>
                </a:lnTo>
                <a:lnTo>
                  <a:pt x="2774275" y="49915"/>
                </a:lnTo>
                <a:close/>
              </a:path>
              <a:path w="2888615" h="720089">
                <a:moveTo>
                  <a:pt x="2882140" y="38442"/>
                </a:moveTo>
                <a:lnTo>
                  <a:pt x="2826815" y="38442"/>
                </a:lnTo>
                <a:lnTo>
                  <a:pt x="2834943" y="75780"/>
                </a:lnTo>
                <a:lnTo>
                  <a:pt x="2783783" y="86949"/>
                </a:lnTo>
                <a:lnTo>
                  <a:pt x="2813840" y="111486"/>
                </a:lnTo>
                <a:lnTo>
                  <a:pt x="2825615" y="114030"/>
                </a:lnTo>
                <a:lnTo>
                  <a:pt x="2837903" y="113875"/>
                </a:lnTo>
                <a:lnTo>
                  <a:pt x="2875347" y="93084"/>
                </a:lnTo>
                <a:lnTo>
                  <a:pt x="2888078" y="58038"/>
                </a:lnTo>
                <a:lnTo>
                  <a:pt x="2883907" y="42286"/>
                </a:lnTo>
                <a:lnTo>
                  <a:pt x="2882140" y="38442"/>
                </a:lnTo>
                <a:close/>
              </a:path>
              <a:path w="2888615" h="720089">
                <a:moveTo>
                  <a:pt x="2826815" y="38442"/>
                </a:moveTo>
                <a:lnTo>
                  <a:pt x="2774275" y="49915"/>
                </a:lnTo>
                <a:lnTo>
                  <a:pt x="2774134" y="50488"/>
                </a:lnTo>
                <a:lnTo>
                  <a:pt x="2773939" y="62516"/>
                </a:lnTo>
                <a:lnTo>
                  <a:pt x="2778313" y="76742"/>
                </a:lnTo>
                <a:lnTo>
                  <a:pt x="2783783" y="86949"/>
                </a:lnTo>
                <a:lnTo>
                  <a:pt x="2834943" y="75780"/>
                </a:lnTo>
                <a:lnTo>
                  <a:pt x="2826815" y="38442"/>
                </a:lnTo>
                <a:close/>
              </a:path>
              <a:path w="2888615" h="720089">
                <a:moveTo>
                  <a:pt x="2827894" y="0"/>
                </a:moveTo>
                <a:lnTo>
                  <a:pt x="2790226" y="18750"/>
                </a:lnTo>
                <a:lnTo>
                  <a:pt x="2774275" y="49915"/>
                </a:lnTo>
                <a:lnTo>
                  <a:pt x="2826815" y="38442"/>
                </a:lnTo>
                <a:lnTo>
                  <a:pt x="2882140" y="38442"/>
                </a:lnTo>
                <a:lnTo>
                  <a:pt x="2850591" y="3989"/>
                </a:lnTo>
                <a:lnTo>
                  <a:pt x="2839511" y="711"/>
                </a:lnTo>
                <a:lnTo>
                  <a:pt x="2827894" y="0"/>
                </a:lnTo>
                <a:close/>
              </a:path>
            </a:pathLst>
          </a:custGeom>
          <a:solidFill>
            <a:srgbClr val="7670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228676" y="4825075"/>
            <a:ext cx="4400550" cy="739775"/>
          </a:xfrm>
          <a:custGeom>
            <a:avLst/>
            <a:gdLst/>
            <a:ahLst/>
            <a:cxnLst/>
            <a:rect l="l" t="t" r="r" b="b"/>
            <a:pathLst>
              <a:path w="4400550" h="739775">
                <a:moveTo>
                  <a:pt x="61234" y="625304"/>
                </a:moveTo>
                <a:lnTo>
                  <a:pt x="24210" y="635532"/>
                </a:lnTo>
                <a:lnTo>
                  <a:pt x="0" y="679465"/>
                </a:lnTo>
                <a:lnTo>
                  <a:pt x="3301" y="695382"/>
                </a:lnTo>
                <a:lnTo>
                  <a:pt x="25556" y="728899"/>
                </a:lnTo>
                <a:lnTo>
                  <a:pt x="59755" y="739440"/>
                </a:lnTo>
                <a:lnTo>
                  <a:pt x="74276" y="735955"/>
                </a:lnTo>
                <a:lnTo>
                  <a:pt x="86830" y="730013"/>
                </a:lnTo>
                <a:lnTo>
                  <a:pt x="97240" y="721971"/>
                </a:lnTo>
                <a:lnTo>
                  <a:pt x="105324" y="712188"/>
                </a:lnTo>
                <a:lnTo>
                  <a:pt x="110813" y="701202"/>
                </a:lnTo>
                <a:lnTo>
                  <a:pt x="59855" y="701202"/>
                </a:lnTo>
                <a:lnTo>
                  <a:pt x="54267" y="663483"/>
                </a:lnTo>
                <a:lnTo>
                  <a:pt x="106899" y="655806"/>
                </a:lnTo>
                <a:lnTo>
                  <a:pt x="104151" y="650494"/>
                </a:lnTo>
                <a:lnTo>
                  <a:pt x="95777" y="640581"/>
                </a:lnTo>
                <a:lnTo>
                  <a:pt x="85571" y="632904"/>
                </a:lnTo>
                <a:lnTo>
                  <a:pt x="73925" y="627724"/>
                </a:lnTo>
                <a:lnTo>
                  <a:pt x="61234" y="625304"/>
                </a:lnTo>
                <a:close/>
              </a:path>
              <a:path w="4400550" h="739775">
                <a:moveTo>
                  <a:pt x="106899" y="655806"/>
                </a:moveTo>
                <a:lnTo>
                  <a:pt x="54267" y="663483"/>
                </a:lnTo>
                <a:lnTo>
                  <a:pt x="59855" y="701202"/>
                </a:lnTo>
                <a:lnTo>
                  <a:pt x="112691" y="693493"/>
                </a:lnTo>
                <a:lnTo>
                  <a:pt x="113798" y="688833"/>
                </a:lnTo>
                <a:lnTo>
                  <a:pt x="113828" y="675978"/>
                </a:lnTo>
                <a:lnTo>
                  <a:pt x="110299" y="662380"/>
                </a:lnTo>
                <a:lnTo>
                  <a:pt x="106899" y="655806"/>
                </a:lnTo>
                <a:close/>
              </a:path>
              <a:path w="4400550" h="739775">
                <a:moveTo>
                  <a:pt x="112691" y="693493"/>
                </a:moveTo>
                <a:lnTo>
                  <a:pt x="59855" y="701202"/>
                </a:lnTo>
                <a:lnTo>
                  <a:pt x="110813" y="701202"/>
                </a:lnTo>
                <a:lnTo>
                  <a:pt x="110903" y="701022"/>
                </a:lnTo>
                <a:lnTo>
                  <a:pt x="112691" y="693493"/>
                </a:lnTo>
                <a:close/>
              </a:path>
              <a:path w="4400550" h="739775">
                <a:moveTo>
                  <a:pt x="4287274" y="45974"/>
                </a:moveTo>
                <a:lnTo>
                  <a:pt x="106899" y="655806"/>
                </a:lnTo>
                <a:lnTo>
                  <a:pt x="110299" y="662380"/>
                </a:lnTo>
                <a:lnTo>
                  <a:pt x="113828" y="675978"/>
                </a:lnTo>
                <a:lnTo>
                  <a:pt x="113798" y="688833"/>
                </a:lnTo>
                <a:lnTo>
                  <a:pt x="112691" y="693493"/>
                </a:lnTo>
                <a:lnTo>
                  <a:pt x="4293090" y="83534"/>
                </a:lnTo>
                <a:lnTo>
                  <a:pt x="4289693" y="76968"/>
                </a:lnTo>
                <a:lnTo>
                  <a:pt x="4286164" y="63375"/>
                </a:lnTo>
                <a:lnTo>
                  <a:pt x="4286191" y="50526"/>
                </a:lnTo>
                <a:lnTo>
                  <a:pt x="4287274" y="45974"/>
                </a:lnTo>
                <a:close/>
              </a:path>
              <a:path w="4400550" h="739775">
                <a:moveTo>
                  <a:pt x="4394358" y="38262"/>
                </a:moveTo>
                <a:lnTo>
                  <a:pt x="4340136" y="38262"/>
                </a:lnTo>
                <a:lnTo>
                  <a:pt x="4345724" y="75854"/>
                </a:lnTo>
                <a:lnTo>
                  <a:pt x="4293090" y="83534"/>
                </a:lnTo>
                <a:lnTo>
                  <a:pt x="4326073" y="111617"/>
                </a:lnTo>
                <a:lnTo>
                  <a:pt x="4338767" y="114035"/>
                </a:lnTo>
                <a:lnTo>
                  <a:pt x="4351185" y="113573"/>
                </a:lnTo>
                <a:lnTo>
                  <a:pt x="4385425" y="95244"/>
                </a:lnTo>
                <a:lnTo>
                  <a:pt x="4399991" y="59873"/>
                </a:lnTo>
                <a:lnTo>
                  <a:pt x="4396694" y="43970"/>
                </a:lnTo>
                <a:lnTo>
                  <a:pt x="4394358" y="38262"/>
                </a:lnTo>
                <a:close/>
              </a:path>
              <a:path w="4400550" h="739775">
                <a:moveTo>
                  <a:pt x="4340136" y="38262"/>
                </a:moveTo>
                <a:lnTo>
                  <a:pt x="4287274" y="45974"/>
                </a:lnTo>
                <a:lnTo>
                  <a:pt x="4286191" y="50526"/>
                </a:lnTo>
                <a:lnTo>
                  <a:pt x="4286164" y="63375"/>
                </a:lnTo>
                <a:lnTo>
                  <a:pt x="4289693" y="76968"/>
                </a:lnTo>
                <a:lnTo>
                  <a:pt x="4293090" y="83534"/>
                </a:lnTo>
                <a:lnTo>
                  <a:pt x="4345724" y="75854"/>
                </a:lnTo>
                <a:lnTo>
                  <a:pt x="4340136" y="38262"/>
                </a:lnTo>
                <a:close/>
              </a:path>
              <a:path w="4400550" h="739775">
                <a:moveTo>
                  <a:pt x="4340320" y="0"/>
                </a:moveTo>
                <a:lnTo>
                  <a:pt x="4302763" y="17445"/>
                </a:lnTo>
                <a:lnTo>
                  <a:pt x="4287274" y="45974"/>
                </a:lnTo>
                <a:lnTo>
                  <a:pt x="4340136" y="38262"/>
                </a:lnTo>
                <a:lnTo>
                  <a:pt x="4394358" y="38262"/>
                </a:lnTo>
                <a:lnTo>
                  <a:pt x="4363998" y="4331"/>
                </a:lnTo>
                <a:lnTo>
                  <a:pt x="4352509" y="809"/>
                </a:lnTo>
                <a:lnTo>
                  <a:pt x="4340320" y="0"/>
                </a:lnTo>
                <a:close/>
              </a:path>
            </a:pathLst>
          </a:custGeom>
          <a:solidFill>
            <a:srgbClr val="7670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8637269" y="6377178"/>
            <a:ext cx="3112135" cy="632460"/>
          </a:xfrm>
          <a:custGeom>
            <a:avLst/>
            <a:gdLst/>
            <a:ahLst/>
            <a:cxnLst/>
            <a:rect l="l" t="t" r="r" b="b"/>
            <a:pathLst>
              <a:path w="3112134" h="632459">
                <a:moveTo>
                  <a:pt x="3006598" y="0"/>
                </a:moveTo>
                <a:lnTo>
                  <a:pt x="94577" y="550"/>
                </a:lnTo>
                <a:lnTo>
                  <a:pt x="54336" y="13189"/>
                </a:lnTo>
                <a:lnTo>
                  <a:pt x="22909" y="39810"/>
                </a:lnTo>
                <a:lnTo>
                  <a:pt x="3935" y="76790"/>
                </a:lnTo>
                <a:lnTo>
                  <a:pt x="0" y="105409"/>
                </a:lnTo>
                <a:lnTo>
                  <a:pt x="551" y="537890"/>
                </a:lnTo>
                <a:lnTo>
                  <a:pt x="13200" y="578145"/>
                </a:lnTo>
                <a:lnTo>
                  <a:pt x="39832" y="609566"/>
                </a:lnTo>
                <a:lnTo>
                  <a:pt x="76808" y="628528"/>
                </a:lnTo>
                <a:lnTo>
                  <a:pt x="105409" y="632460"/>
                </a:lnTo>
                <a:lnTo>
                  <a:pt x="3017430" y="631909"/>
                </a:lnTo>
                <a:lnTo>
                  <a:pt x="3057671" y="619270"/>
                </a:lnTo>
                <a:lnTo>
                  <a:pt x="3089098" y="592649"/>
                </a:lnTo>
                <a:lnTo>
                  <a:pt x="3108072" y="555669"/>
                </a:lnTo>
                <a:lnTo>
                  <a:pt x="3112007" y="527050"/>
                </a:lnTo>
                <a:lnTo>
                  <a:pt x="3111456" y="94569"/>
                </a:lnTo>
                <a:lnTo>
                  <a:pt x="3098807" y="54314"/>
                </a:lnTo>
                <a:lnTo>
                  <a:pt x="3072175" y="22893"/>
                </a:lnTo>
                <a:lnTo>
                  <a:pt x="3035199" y="3931"/>
                </a:lnTo>
                <a:lnTo>
                  <a:pt x="3006598" y="0"/>
                </a:lnTo>
                <a:close/>
              </a:path>
            </a:pathLst>
          </a:custGeom>
          <a:solidFill>
            <a:srgbClr val="F5E4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8637269" y="6377178"/>
            <a:ext cx="3112135" cy="632460"/>
          </a:xfrm>
          <a:custGeom>
            <a:avLst/>
            <a:gdLst/>
            <a:ahLst/>
            <a:cxnLst/>
            <a:rect l="l" t="t" r="r" b="b"/>
            <a:pathLst>
              <a:path w="3112134" h="632459">
                <a:moveTo>
                  <a:pt x="0" y="105409"/>
                </a:moveTo>
                <a:lnTo>
                  <a:pt x="8651" y="63536"/>
                </a:lnTo>
                <a:lnTo>
                  <a:pt x="32181" y="29607"/>
                </a:lnTo>
                <a:lnTo>
                  <a:pt x="66950" y="7244"/>
                </a:lnTo>
                <a:lnTo>
                  <a:pt x="3006598" y="0"/>
                </a:lnTo>
                <a:lnTo>
                  <a:pt x="3021203" y="1005"/>
                </a:lnTo>
                <a:lnTo>
                  <a:pt x="3060820" y="15009"/>
                </a:lnTo>
                <a:lnTo>
                  <a:pt x="3091304" y="42680"/>
                </a:lnTo>
                <a:lnTo>
                  <a:pt x="3109018" y="80392"/>
                </a:lnTo>
                <a:lnTo>
                  <a:pt x="3112007" y="527050"/>
                </a:lnTo>
                <a:lnTo>
                  <a:pt x="3111001" y="541666"/>
                </a:lnTo>
                <a:lnTo>
                  <a:pt x="3096986" y="581294"/>
                </a:lnTo>
                <a:lnTo>
                  <a:pt x="3069305" y="611771"/>
                </a:lnTo>
                <a:lnTo>
                  <a:pt x="3031598" y="629473"/>
                </a:lnTo>
                <a:lnTo>
                  <a:pt x="105409" y="632460"/>
                </a:lnTo>
                <a:lnTo>
                  <a:pt x="90804" y="631454"/>
                </a:lnTo>
                <a:lnTo>
                  <a:pt x="51187" y="617450"/>
                </a:lnTo>
                <a:lnTo>
                  <a:pt x="20703" y="589779"/>
                </a:lnTo>
                <a:lnTo>
                  <a:pt x="2989" y="552067"/>
                </a:lnTo>
                <a:lnTo>
                  <a:pt x="0" y="105409"/>
                </a:lnTo>
                <a:close/>
              </a:path>
            </a:pathLst>
          </a:custGeom>
          <a:ln w="32003">
            <a:solidFill>
              <a:srgbClr val="76707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8808211" y="6470059"/>
            <a:ext cx="2768600" cy="482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>
                <a:solidFill>
                  <a:srgbClr val="404040"/>
                </a:solidFill>
                <a:latin typeface="微軟正黑體"/>
                <a:cs typeface="微軟正黑體"/>
              </a:rPr>
              <a:t>各式設備開關</a:t>
            </a:r>
            <a:endParaRPr sz="3600">
              <a:latin typeface="微軟正黑體"/>
              <a:cs typeface="微軟正黑體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1974068" y="6568440"/>
            <a:ext cx="586740" cy="504825"/>
          </a:xfrm>
          <a:custGeom>
            <a:avLst/>
            <a:gdLst/>
            <a:ahLst/>
            <a:cxnLst/>
            <a:rect l="l" t="t" r="r" b="b"/>
            <a:pathLst>
              <a:path w="586740" h="504825">
                <a:moveTo>
                  <a:pt x="293370" y="0"/>
                </a:moveTo>
                <a:lnTo>
                  <a:pt x="245777" y="3301"/>
                </a:lnTo>
                <a:lnTo>
                  <a:pt x="200631" y="12858"/>
                </a:lnTo>
                <a:lnTo>
                  <a:pt x="158537" y="28153"/>
                </a:lnTo>
                <a:lnTo>
                  <a:pt x="120097" y="48665"/>
                </a:lnTo>
                <a:lnTo>
                  <a:pt x="85915" y="73875"/>
                </a:lnTo>
                <a:lnTo>
                  <a:pt x="56595" y="103265"/>
                </a:lnTo>
                <a:lnTo>
                  <a:pt x="32740" y="136313"/>
                </a:lnTo>
                <a:lnTo>
                  <a:pt x="14953" y="172502"/>
                </a:lnTo>
                <a:lnTo>
                  <a:pt x="3838" y="211311"/>
                </a:lnTo>
                <a:lnTo>
                  <a:pt x="0" y="252222"/>
                </a:lnTo>
                <a:lnTo>
                  <a:pt x="972" y="272907"/>
                </a:lnTo>
                <a:lnTo>
                  <a:pt x="8524" y="312832"/>
                </a:lnTo>
                <a:lnTo>
                  <a:pt x="23050" y="350396"/>
                </a:lnTo>
                <a:lnTo>
                  <a:pt x="43946" y="385079"/>
                </a:lnTo>
                <a:lnTo>
                  <a:pt x="70609" y="416363"/>
                </a:lnTo>
                <a:lnTo>
                  <a:pt x="102436" y="443728"/>
                </a:lnTo>
                <a:lnTo>
                  <a:pt x="138822" y="466654"/>
                </a:lnTo>
                <a:lnTo>
                  <a:pt x="179165" y="484622"/>
                </a:lnTo>
                <a:lnTo>
                  <a:pt x="222860" y="497113"/>
                </a:lnTo>
                <a:lnTo>
                  <a:pt x="269305" y="503607"/>
                </a:lnTo>
                <a:lnTo>
                  <a:pt x="293370" y="504444"/>
                </a:lnTo>
                <a:lnTo>
                  <a:pt x="317434" y="503607"/>
                </a:lnTo>
                <a:lnTo>
                  <a:pt x="363879" y="497113"/>
                </a:lnTo>
                <a:lnTo>
                  <a:pt x="407574" y="484622"/>
                </a:lnTo>
                <a:lnTo>
                  <a:pt x="447917" y="466654"/>
                </a:lnTo>
                <a:lnTo>
                  <a:pt x="484303" y="443728"/>
                </a:lnTo>
                <a:lnTo>
                  <a:pt x="516130" y="416363"/>
                </a:lnTo>
                <a:lnTo>
                  <a:pt x="542793" y="385079"/>
                </a:lnTo>
                <a:lnTo>
                  <a:pt x="563689" y="350396"/>
                </a:lnTo>
                <a:lnTo>
                  <a:pt x="578215" y="312832"/>
                </a:lnTo>
                <a:lnTo>
                  <a:pt x="585767" y="272907"/>
                </a:lnTo>
                <a:lnTo>
                  <a:pt x="586739" y="252222"/>
                </a:lnTo>
                <a:lnTo>
                  <a:pt x="585767" y="231536"/>
                </a:lnTo>
                <a:lnTo>
                  <a:pt x="578215" y="191611"/>
                </a:lnTo>
                <a:lnTo>
                  <a:pt x="563689" y="154047"/>
                </a:lnTo>
                <a:lnTo>
                  <a:pt x="542793" y="119364"/>
                </a:lnTo>
                <a:lnTo>
                  <a:pt x="516130" y="88080"/>
                </a:lnTo>
                <a:lnTo>
                  <a:pt x="484303" y="60715"/>
                </a:lnTo>
                <a:lnTo>
                  <a:pt x="447917" y="37789"/>
                </a:lnTo>
                <a:lnTo>
                  <a:pt x="407574" y="19821"/>
                </a:lnTo>
                <a:lnTo>
                  <a:pt x="363879" y="7330"/>
                </a:lnTo>
                <a:lnTo>
                  <a:pt x="317434" y="836"/>
                </a:lnTo>
                <a:lnTo>
                  <a:pt x="293370" y="0"/>
                </a:lnTo>
                <a:close/>
              </a:path>
            </a:pathLst>
          </a:custGeom>
          <a:solidFill>
            <a:srgbClr val="0862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12140310" y="6714083"/>
            <a:ext cx="25717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5" b="0">
                <a:solidFill>
                  <a:srgbClr val="FFFFFF"/>
                </a:solidFill>
                <a:latin typeface="Calibri Light"/>
                <a:cs typeface="Calibri Light"/>
              </a:rPr>
              <a:t>17</a:t>
            </a:r>
            <a:endParaRPr sz="18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9036" y="3779520"/>
            <a:ext cx="3836236" cy="30169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278371" y="3895525"/>
            <a:ext cx="1953895" cy="585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400" spc="-5" b="1">
                <a:solidFill>
                  <a:srgbClr val="0A949E"/>
                </a:solidFill>
                <a:latin typeface="Arial"/>
                <a:cs typeface="Arial"/>
              </a:rPr>
              <a:t>C</a:t>
            </a:r>
            <a:r>
              <a:rPr dirty="0" sz="4400">
                <a:solidFill>
                  <a:srgbClr val="A6A6A6"/>
                </a:solidFill>
                <a:latin typeface="Arial"/>
                <a:cs typeface="Arial"/>
              </a:rPr>
              <a:t>ontact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82810" y="3808973"/>
            <a:ext cx="2535555" cy="2261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b="1">
                <a:solidFill>
                  <a:srgbClr val="A6A6A6"/>
                </a:solidFill>
                <a:latin typeface="Microsoft YaHei"/>
                <a:cs typeface="Microsoft YaHei"/>
              </a:rPr>
              <a:t>接觸史</a:t>
            </a:r>
            <a:endParaRPr sz="2400">
              <a:latin typeface="Microsoft YaHei"/>
              <a:cs typeface="Microsoft YaHei"/>
            </a:endParaRPr>
          </a:p>
          <a:p>
            <a:pPr marL="22860" marR="9525">
              <a:lnSpc>
                <a:spcPct val="120000"/>
              </a:lnSpc>
              <a:spcBef>
                <a:spcPts val="414"/>
              </a:spcBef>
            </a:pPr>
            <a:r>
              <a:rPr dirty="0" sz="1400">
                <a:latin typeface="微軟正黑體"/>
                <a:cs typeface="微軟正黑體"/>
              </a:rPr>
              <a:t>接觸疑似或確診個案，</a:t>
            </a:r>
            <a:r>
              <a:rPr dirty="0" sz="1400" spc="-15">
                <a:latin typeface="微軟正黑體"/>
                <a:cs typeface="微軟正黑體"/>
              </a:rPr>
              <a:t>禽</a:t>
            </a:r>
            <a:r>
              <a:rPr dirty="0" sz="1400">
                <a:latin typeface="微軟正黑體"/>
                <a:cs typeface="微軟正黑體"/>
              </a:rPr>
              <a:t>畜類動</a:t>
            </a:r>
            <a:r>
              <a:rPr dirty="0" sz="1400">
                <a:latin typeface="微軟正黑體"/>
                <a:cs typeface="微軟正黑體"/>
              </a:rPr>
              <a:t> 物或動物屍體</a:t>
            </a:r>
            <a:endParaRPr sz="1400">
              <a:latin typeface="微軟正黑體"/>
              <a:cs typeface="微軟正黑體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>
              <a:latin typeface="Times New Roman"/>
              <a:cs typeface="Times New Roman"/>
            </a:endParaRPr>
          </a:p>
          <a:p>
            <a:pPr marL="24765">
              <a:lnSpc>
                <a:spcPct val="100000"/>
              </a:lnSpc>
            </a:pPr>
            <a:r>
              <a:rPr dirty="0" sz="2400" b="1">
                <a:solidFill>
                  <a:srgbClr val="A6A6A6"/>
                </a:solidFill>
                <a:latin typeface="Microsoft YaHei"/>
                <a:cs typeface="Microsoft YaHei"/>
              </a:rPr>
              <a:t>群聚史</a:t>
            </a:r>
            <a:endParaRPr sz="2400">
              <a:latin typeface="Microsoft YaHei"/>
              <a:cs typeface="Microsoft YaHei"/>
            </a:endParaRPr>
          </a:p>
          <a:p>
            <a:pPr marL="27940">
              <a:lnSpc>
                <a:spcPct val="100000"/>
              </a:lnSpc>
              <a:spcBef>
                <a:spcPts val="919"/>
              </a:spcBef>
            </a:pPr>
            <a:r>
              <a:rPr dirty="0" sz="1400">
                <a:latin typeface="微軟正黑體"/>
                <a:cs typeface="微軟正黑體"/>
              </a:rPr>
              <a:t>同間辦公室或同住一室</a:t>
            </a:r>
            <a:r>
              <a:rPr dirty="0" sz="1400" spc="-15">
                <a:latin typeface="微軟正黑體"/>
                <a:cs typeface="微軟正黑體"/>
              </a:rPr>
              <a:t>的</a:t>
            </a:r>
            <a:r>
              <a:rPr dirty="0" sz="1400">
                <a:latin typeface="微軟正黑體"/>
                <a:cs typeface="微軟正黑體"/>
              </a:rPr>
              <a:t>一群人</a:t>
            </a:r>
            <a:endParaRPr sz="1400">
              <a:latin typeface="微軟正黑體"/>
              <a:cs typeface="微軟正黑體"/>
            </a:endParaRPr>
          </a:p>
          <a:p>
            <a:pPr marL="27940">
              <a:lnSpc>
                <a:spcPct val="100000"/>
              </a:lnSpc>
              <a:spcBef>
                <a:spcPts val="335"/>
              </a:spcBef>
            </a:pPr>
            <a:r>
              <a:rPr dirty="0" sz="1400" spc="-5">
                <a:latin typeface="微軟正黑體"/>
                <a:cs typeface="微軟正黑體"/>
              </a:rPr>
              <a:t>都有類似的病症</a:t>
            </a:r>
            <a:endParaRPr sz="1400">
              <a:latin typeface="微軟正黑體"/>
              <a:cs typeface="微軟正黑體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78371" y="2678350"/>
            <a:ext cx="2855595" cy="584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400" spc="-10" b="1">
                <a:solidFill>
                  <a:srgbClr val="0A949E"/>
                </a:solidFill>
                <a:latin typeface="Arial"/>
                <a:cs typeface="Arial"/>
              </a:rPr>
              <a:t>O</a:t>
            </a:r>
            <a:r>
              <a:rPr dirty="0" sz="4400">
                <a:solidFill>
                  <a:srgbClr val="A6A6A6"/>
                </a:solidFill>
                <a:latin typeface="Arial"/>
                <a:cs typeface="Arial"/>
              </a:rPr>
              <a:t>ccupat</a:t>
            </a:r>
            <a:r>
              <a:rPr dirty="0" sz="4400" spc="10">
                <a:solidFill>
                  <a:srgbClr val="A6A6A6"/>
                </a:solidFill>
                <a:latin typeface="Arial"/>
                <a:cs typeface="Arial"/>
              </a:rPr>
              <a:t>i</a:t>
            </a:r>
            <a:r>
              <a:rPr dirty="0" sz="4400">
                <a:solidFill>
                  <a:srgbClr val="A6A6A6"/>
                </a:solidFill>
                <a:latin typeface="Arial"/>
                <a:cs typeface="Arial"/>
              </a:rPr>
              <a:t>on</a:t>
            </a:r>
            <a:endParaRPr sz="4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93097" y="2636128"/>
            <a:ext cx="2520315" cy="6248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b="1">
                <a:solidFill>
                  <a:srgbClr val="A6A6A6"/>
                </a:solidFill>
                <a:latin typeface="Microsoft YaHei"/>
                <a:cs typeface="Microsoft YaHei"/>
              </a:rPr>
              <a:t>職業史</a:t>
            </a:r>
            <a:endParaRPr sz="24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dirty="0" sz="1400">
                <a:latin typeface="微軟正黑體"/>
                <a:cs typeface="微軟正黑體"/>
              </a:rPr>
              <a:t>於大陸經商、因工作常</a:t>
            </a:r>
            <a:r>
              <a:rPr dirty="0" sz="1400" spc="-15">
                <a:latin typeface="微軟正黑體"/>
                <a:cs typeface="微軟正黑體"/>
              </a:rPr>
              <a:t>往</a:t>
            </a:r>
            <a:r>
              <a:rPr dirty="0" sz="1400">
                <a:latin typeface="微軟正黑體"/>
                <a:cs typeface="微軟正黑體"/>
              </a:rPr>
              <a:t>返中國</a:t>
            </a:r>
            <a:endParaRPr sz="1400">
              <a:latin typeface="微軟正黑體"/>
              <a:cs typeface="微軟正黑體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78371" y="1378124"/>
            <a:ext cx="1579245" cy="584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400" spc="-5" b="1">
                <a:solidFill>
                  <a:srgbClr val="0A949E"/>
                </a:solidFill>
                <a:latin typeface="Arial"/>
                <a:cs typeface="Arial"/>
              </a:rPr>
              <a:t>T</a:t>
            </a:r>
            <a:r>
              <a:rPr dirty="0" sz="4400">
                <a:solidFill>
                  <a:srgbClr val="A6A6A6"/>
                </a:solidFill>
                <a:latin typeface="Arial"/>
                <a:cs typeface="Arial"/>
              </a:rPr>
              <a:t>ravel</a:t>
            </a:r>
            <a:endParaRPr sz="4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82810" y="1240398"/>
            <a:ext cx="2548255" cy="8515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780">
              <a:lnSpc>
                <a:spcPct val="100000"/>
              </a:lnSpc>
            </a:pPr>
            <a:r>
              <a:rPr dirty="0" sz="2400" b="1">
                <a:solidFill>
                  <a:srgbClr val="A6A6A6"/>
                </a:solidFill>
                <a:latin typeface="Microsoft YaHei"/>
                <a:cs typeface="Microsoft YaHei"/>
              </a:rPr>
              <a:t>旅遊史</a:t>
            </a:r>
            <a:endParaRPr sz="24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dirty="0" sz="1400">
                <a:latin typeface="微軟正黑體"/>
                <a:cs typeface="微軟正黑體"/>
              </a:rPr>
              <a:t>14</a:t>
            </a:r>
            <a:r>
              <a:rPr dirty="0" sz="1400" spc="-5">
                <a:latin typeface="微軟正黑體"/>
                <a:cs typeface="微軟正黑體"/>
              </a:rPr>
              <a:t>天內有到中國湖北</a:t>
            </a:r>
            <a:r>
              <a:rPr dirty="0" sz="1400" spc="-15">
                <a:latin typeface="微軟正黑體"/>
                <a:cs typeface="微軟正黑體"/>
              </a:rPr>
              <a:t>地</a:t>
            </a:r>
            <a:r>
              <a:rPr dirty="0" sz="1400" spc="-5">
                <a:latin typeface="微軟正黑體"/>
                <a:cs typeface="微軟正黑體"/>
              </a:rPr>
              <a:t>區及</a:t>
            </a:r>
            <a:r>
              <a:rPr dirty="0" sz="1400" spc="-15">
                <a:latin typeface="微軟正黑體"/>
                <a:cs typeface="微軟正黑體"/>
              </a:rPr>
              <a:t>其</a:t>
            </a:r>
            <a:r>
              <a:rPr dirty="0" sz="1400">
                <a:latin typeface="微軟正黑體"/>
                <a:cs typeface="微軟正黑體"/>
              </a:rPr>
              <a:t>他</a:t>
            </a:r>
            <a:endParaRPr sz="1400">
              <a:latin typeface="微軟正黑體"/>
              <a:cs typeface="微軟正黑體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dirty="0" sz="1400">
                <a:latin typeface="微軟正黑體"/>
                <a:cs typeface="微軟正黑體"/>
              </a:rPr>
              <a:t>地區，或已有確診個案</a:t>
            </a:r>
            <a:r>
              <a:rPr dirty="0" sz="1400" spc="-15">
                <a:latin typeface="微軟正黑體"/>
                <a:cs typeface="微軟正黑體"/>
              </a:rPr>
              <a:t>之</a:t>
            </a:r>
            <a:r>
              <a:rPr dirty="0" sz="1400">
                <a:latin typeface="微軟正黑體"/>
                <a:cs typeface="微軟正黑體"/>
              </a:rPr>
              <a:t>國家</a:t>
            </a:r>
            <a:endParaRPr sz="1400">
              <a:latin typeface="微軟正黑體"/>
              <a:cs typeface="微軟正黑體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78371" y="5281095"/>
            <a:ext cx="1797685" cy="585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400" spc="-5" b="1">
                <a:solidFill>
                  <a:srgbClr val="0A949E"/>
                </a:solidFill>
                <a:latin typeface="Arial"/>
                <a:cs typeface="Arial"/>
              </a:rPr>
              <a:t>C</a:t>
            </a:r>
            <a:r>
              <a:rPr dirty="0" sz="4400">
                <a:solidFill>
                  <a:srgbClr val="A6A6A6"/>
                </a:solidFill>
                <a:latin typeface="Arial"/>
                <a:cs typeface="Arial"/>
              </a:rPr>
              <a:t>luster</a:t>
            </a:r>
            <a:endParaRPr sz="44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2920" rIns="0" bIns="0" rtlCol="0" vert="horz">
            <a:spAutoFit/>
          </a:bodyPr>
          <a:lstStyle/>
          <a:p>
            <a:pPr marL="225425">
              <a:lnSpc>
                <a:spcPct val="100000"/>
              </a:lnSpc>
            </a:pPr>
            <a:r>
              <a:rPr dirty="0" sz="4000" spc="-40"/>
              <a:t>教職員工生疫情調查</a:t>
            </a:r>
            <a:endParaRPr sz="4000"/>
          </a:p>
        </p:txBody>
      </p:sp>
      <p:sp>
        <p:nvSpPr>
          <p:cNvPr id="11" name="object 11"/>
          <p:cNvSpPr/>
          <p:nvPr/>
        </p:nvSpPr>
        <p:spPr>
          <a:xfrm>
            <a:off x="458571" y="1815719"/>
            <a:ext cx="355092" cy="3550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903224" y="1718048"/>
            <a:ext cx="4592955" cy="11029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4490"/>
              </a:lnSpc>
            </a:pPr>
            <a:r>
              <a:rPr dirty="0" sz="4000" spc="-40">
                <a:latin typeface="SimSun"/>
                <a:cs typeface="SimSun"/>
              </a:rPr>
              <a:t>開學前利用電訪方式 完成。</a:t>
            </a:r>
            <a:endParaRPr sz="4000">
              <a:latin typeface="SimSun"/>
              <a:cs typeface="SimSu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974068" y="6568440"/>
            <a:ext cx="586740" cy="504825"/>
          </a:xfrm>
          <a:custGeom>
            <a:avLst/>
            <a:gdLst/>
            <a:ahLst/>
            <a:cxnLst/>
            <a:rect l="l" t="t" r="r" b="b"/>
            <a:pathLst>
              <a:path w="586740" h="504825">
                <a:moveTo>
                  <a:pt x="293370" y="0"/>
                </a:moveTo>
                <a:lnTo>
                  <a:pt x="245777" y="3301"/>
                </a:lnTo>
                <a:lnTo>
                  <a:pt x="200631" y="12858"/>
                </a:lnTo>
                <a:lnTo>
                  <a:pt x="158537" y="28153"/>
                </a:lnTo>
                <a:lnTo>
                  <a:pt x="120097" y="48665"/>
                </a:lnTo>
                <a:lnTo>
                  <a:pt x="85915" y="73875"/>
                </a:lnTo>
                <a:lnTo>
                  <a:pt x="56595" y="103265"/>
                </a:lnTo>
                <a:lnTo>
                  <a:pt x="32740" y="136313"/>
                </a:lnTo>
                <a:lnTo>
                  <a:pt x="14953" y="172502"/>
                </a:lnTo>
                <a:lnTo>
                  <a:pt x="3838" y="211311"/>
                </a:lnTo>
                <a:lnTo>
                  <a:pt x="0" y="252222"/>
                </a:lnTo>
                <a:lnTo>
                  <a:pt x="972" y="272907"/>
                </a:lnTo>
                <a:lnTo>
                  <a:pt x="8524" y="312832"/>
                </a:lnTo>
                <a:lnTo>
                  <a:pt x="23050" y="350396"/>
                </a:lnTo>
                <a:lnTo>
                  <a:pt x="43946" y="385079"/>
                </a:lnTo>
                <a:lnTo>
                  <a:pt x="70609" y="416363"/>
                </a:lnTo>
                <a:lnTo>
                  <a:pt x="102436" y="443728"/>
                </a:lnTo>
                <a:lnTo>
                  <a:pt x="138822" y="466654"/>
                </a:lnTo>
                <a:lnTo>
                  <a:pt x="179165" y="484622"/>
                </a:lnTo>
                <a:lnTo>
                  <a:pt x="222860" y="497113"/>
                </a:lnTo>
                <a:lnTo>
                  <a:pt x="269305" y="503607"/>
                </a:lnTo>
                <a:lnTo>
                  <a:pt x="293370" y="504444"/>
                </a:lnTo>
                <a:lnTo>
                  <a:pt x="317434" y="503607"/>
                </a:lnTo>
                <a:lnTo>
                  <a:pt x="363879" y="497113"/>
                </a:lnTo>
                <a:lnTo>
                  <a:pt x="407574" y="484622"/>
                </a:lnTo>
                <a:lnTo>
                  <a:pt x="447917" y="466654"/>
                </a:lnTo>
                <a:lnTo>
                  <a:pt x="484303" y="443728"/>
                </a:lnTo>
                <a:lnTo>
                  <a:pt x="516130" y="416363"/>
                </a:lnTo>
                <a:lnTo>
                  <a:pt x="542793" y="385079"/>
                </a:lnTo>
                <a:lnTo>
                  <a:pt x="563689" y="350396"/>
                </a:lnTo>
                <a:lnTo>
                  <a:pt x="578215" y="312832"/>
                </a:lnTo>
                <a:lnTo>
                  <a:pt x="585767" y="272907"/>
                </a:lnTo>
                <a:lnTo>
                  <a:pt x="586739" y="252222"/>
                </a:lnTo>
                <a:lnTo>
                  <a:pt x="585767" y="231536"/>
                </a:lnTo>
                <a:lnTo>
                  <a:pt x="578215" y="191611"/>
                </a:lnTo>
                <a:lnTo>
                  <a:pt x="563689" y="154047"/>
                </a:lnTo>
                <a:lnTo>
                  <a:pt x="542793" y="119364"/>
                </a:lnTo>
                <a:lnTo>
                  <a:pt x="516130" y="88080"/>
                </a:lnTo>
                <a:lnTo>
                  <a:pt x="484303" y="60715"/>
                </a:lnTo>
                <a:lnTo>
                  <a:pt x="447917" y="37789"/>
                </a:lnTo>
                <a:lnTo>
                  <a:pt x="407574" y="19821"/>
                </a:lnTo>
                <a:lnTo>
                  <a:pt x="363879" y="7330"/>
                </a:lnTo>
                <a:lnTo>
                  <a:pt x="317434" y="836"/>
                </a:lnTo>
                <a:lnTo>
                  <a:pt x="293370" y="0"/>
                </a:lnTo>
                <a:close/>
              </a:path>
            </a:pathLst>
          </a:custGeom>
          <a:solidFill>
            <a:srgbClr val="0862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7790">
              <a:lnSpc>
                <a:spcPct val="100000"/>
              </a:lnSpc>
            </a:pPr>
            <a:fld id="{81D60167-4931-47E6-BA6A-407CBD079E47}" type="slidenum">
              <a:rPr dirty="0" spc="-10"/>
              <a:t>18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57188" y="2104644"/>
            <a:ext cx="6143244" cy="38298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48207" y="2465070"/>
            <a:ext cx="240792" cy="2484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48207" y="3318510"/>
            <a:ext cx="240792" cy="2484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48207" y="4171950"/>
            <a:ext cx="240792" cy="2484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48207" y="5025390"/>
            <a:ext cx="240792" cy="2484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035507" y="1938933"/>
            <a:ext cx="5306695" cy="4495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69900" marR="5080" indent="-457834">
              <a:lnSpc>
                <a:spcPct val="100800"/>
              </a:lnSpc>
            </a:pPr>
            <a:r>
              <a:rPr dirty="0" sz="2800" spc="-30">
                <a:latin typeface="SimSun"/>
                <a:cs typeface="SimSun"/>
              </a:rPr>
              <a:t>請問學</a:t>
            </a:r>
            <a:r>
              <a:rPr dirty="0" sz="2800" spc="-35">
                <a:latin typeface="SimSun"/>
                <a:cs typeface="SimSun"/>
              </a:rPr>
              <a:t>童</a:t>
            </a:r>
            <a:r>
              <a:rPr dirty="0" sz="2800" spc="-30">
                <a:solidFill>
                  <a:srgbClr val="FF0000"/>
                </a:solidFill>
                <a:latin typeface="SimSun"/>
                <a:cs typeface="SimSun"/>
              </a:rPr>
              <a:t>本人及其家人寒假期間</a:t>
            </a:r>
            <a:r>
              <a:rPr dirty="0" sz="2800" spc="-15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dirty="0" sz="2800" spc="-35">
                <a:latin typeface="SimSun"/>
                <a:cs typeface="SimSun"/>
              </a:rPr>
              <a:t>是否有從中國湖北或中國其他</a:t>
            </a:r>
            <a:r>
              <a:rPr dirty="0" sz="2800" spc="-20">
                <a:latin typeface="SimSun"/>
                <a:cs typeface="SimSun"/>
              </a:rPr>
              <a:t> </a:t>
            </a:r>
            <a:r>
              <a:rPr dirty="0" sz="2800" spc="-30">
                <a:latin typeface="SimSun"/>
                <a:cs typeface="SimSun"/>
              </a:rPr>
              <a:t>地區回國</a:t>
            </a:r>
            <a:r>
              <a:rPr dirty="0" sz="2800" spc="-15">
                <a:latin typeface="Calibri"/>
                <a:cs typeface="Calibri"/>
              </a:rPr>
              <a:t>?(Who?</a:t>
            </a:r>
            <a:r>
              <a:rPr dirty="0" sz="2800" spc="-40">
                <a:latin typeface="Calibri"/>
                <a:cs typeface="Calibri"/>
              </a:rPr>
              <a:t>W</a:t>
            </a:r>
            <a:r>
              <a:rPr dirty="0" sz="2800" spc="-25">
                <a:latin typeface="Calibri"/>
                <a:cs typeface="Calibri"/>
              </a:rPr>
              <a:t>hen?Whe</a:t>
            </a:r>
            <a:r>
              <a:rPr dirty="0" sz="2800" spc="-45">
                <a:latin typeface="Calibri"/>
                <a:cs typeface="Calibri"/>
              </a:rPr>
              <a:t>r</a:t>
            </a:r>
            <a:r>
              <a:rPr dirty="0" sz="2800" spc="-15">
                <a:latin typeface="Calibri"/>
                <a:cs typeface="Calibri"/>
              </a:rPr>
              <a:t>e?)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30">
                <a:latin typeface="SimSun"/>
                <a:cs typeface="SimSun"/>
              </a:rPr>
              <a:t>是否有人接觸過中國返臺的親 友</a:t>
            </a:r>
            <a:r>
              <a:rPr dirty="0" sz="2800" spc="-15">
                <a:latin typeface="Calibri"/>
                <a:cs typeface="Calibri"/>
              </a:rPr>
              <a:t>?(Who?</a:t>
            </a:r>
            <a:r>
              <a:rPr dirty="0" sz="2800" spc="-40">
                <a:latin typeface="Calibri"/>
                <a:cs typeface="Calibri"/>
              </a:rPr>
              <a:t>W</a:t>
            </a:r>
            <a:r>
              <a:rPr dirty="0" sz="2800" spc="-20">
                <a:latin typeface="Calibri"/>
                <a:cs typeface="Calibri"/>
              </a:rPr>
              <a:t>hen?</a:t>
            </a:r>
            <a:r>
              <a:rPr dirty="0" sz="2800" spc="-35">
                <a:latin typeface="Calibri"/>
                <a:cs typeface="Calibri"/>
              </a:rPr>
              <a:t>W</a:t>
            </a:r>
            <a:r>
              <a:rPr dirty="0" sz="2800" spc="-20">
                <a:latin typeface="Calibri"/>
                <a:cs typeface="Calibri"/>
              </a:rPr>
              <a:t>he</a:t>
            </a:r>
            <a:r>
              <a:rPr dirty="0" sz="2800" spc="-55">
                <a:latin typeface="Calibri"/>
                <a:cs typeface="Calibri"/>
              </a:rPr>
              <a:t>r</a:t>
            </a:r>
            <a:r>
              <a:rPr dirty="0" sz="2800" spc="-15">
                <a:latin typeface="Calibri"/>
                <a:cs typeface="Calibri"/>
              </a:rPr>
              <a:t>e?)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35">
                <a:latin typeface="SimSun"/>
                <a:cs typeface="SimSun"/>
              </a:rPr>
              <a:t>是否有人接觸過確診武漢肺炎 </a:t>
            </a:r>
            <a:r>
              <a:rPr dirty="0" sz="2800" spc="-30">
                <a:latin typeface="SimSun"/>
                <a:cs typeface="SimSun"/>
              </a:rPr>
              <a:t>患者</a:t>
            </a:r>
            <a:r>
              <a:rPr dirty="0" sz="2800" spc="-15">
                <a:latin typeface="Calibri"/>
                <a:cs typeface="Calibri"/>
              </a:rPr>
              <a:t>?(Who?</a:t>
            </a:r>
            <a:r>
              <a:rPr dirty="0" sz="2800" spc="-40">
                <a:latin typeface="Calibri"/>
                <a:cs typeface="Calibri"/>
              </a:rPr>
              <a:t>W</a:t>
            </a:r>
            <a:r>
              <a:rPr dirty="0" sz="2800" spc="-25">
                <a:latin typeface="Calibri"/>
                <a:cs typeface="Calibri"/>
              </a:rPr>
              <a:t>hen?Whe</a:t>
            </a:r>
            <a:r>
              <a:rPr dirty="0" sz="2800" spc="-45">
                <a:latin typeface="Calibri"/>
                <a:cs typeface="Calibri"/>
              </a:rPr>
              <a:t>r</a:t>
            </a:r>
            <a:r>
              <a:rPr dirty="0" sz="2800" spc="-15">
                <a:latin typeface="Calibri"/>
                <a:cs typeface="Calibri"/>
              </a:rPr>
              <a:t>e?)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30">
                <a:latin typeface="SimSun"/>
                <a:cs typeface="SimSun"/>
              </a:rPr>
              <a:t>目前學生的身體狀況？有無感 </a:t>
            </a:r>
            <a:r>
              <a:rPr dirty="0" sz="2800" spc="-35">
                <a:latin typeface="SimSun"/>
                <a:cs typeface="SimSun"/>
              </a:rPr>
              <a:t>冒症狀，醫師診斷為何？</a:t>
            </a:r>
            <a:r>
              <a:rPr dirty="0" sz="1800" spc="-10">
                <a:latin typeface="Calibri"/>
                <a:cs typeface="Calibri"/>
              </a:rPr>
              <a:t>(</a:t>
            </a:r>
            <a:r>
              <a:rPr dirty="0" sz="1800">
                <a:latin typeface="SimSun"/>
                <a:cs typeface="SimSun"/>
              </a:rPr>
              <a:t>提醒落</a:t>
            </a:r>
            <a:endParaRPr sz="1800">
              <a:latin typeface="SimSun"/>
              <a:cs typeface="SimSun"/>
            </a:endParaRPr>
          </a:p>
          <a:p>
            <a:pPr marL="469900">
              <a:lnSpc>
                <a:spcPts val="2140"/>
              </a:lnSpc>
            </a:pPr>
            <a:r>
              <a:rPr dirty="0" sz="1800" spc="-5">
                <a:latin typeface="SimSun"/>
                <a:cs typeface="SimSun"/>
              </a:rPr>
              <a:t>實</a:t>
            </a:r>
            <a:r>
              <a:rPr dirty="0" sz="1800" spc="-5">
                <a:solidFill>
                  <a:srgbClr val="FF0000"/>
                </a:solidFill>
                <a:latin typeface="SimSun"/>
                <a:cs typeface="SimSun"/>
              </a:rPr>
              <a:t>生病不上學</a:t>
            </a:r>
            <a:r>
              <a:rPr dirty="0" sz="1800" spc="-5">
                <a:latin typeface="SimSun"/>
                <a:cs typeface="SimSun"/>
              </a:rPr>
              <a:t>，在</a:t>
            </a:r>
            <a:r>
              <a:rPr dirty="0" sz="1800" spc="-5">
                <a:solidFill>
                  <a:srgbClr val="FF0000"/>
                </a:solidFill>
                <a:latin typeface="SimSun"/>
                <a:cs typeface="SimSun"/>
              </a:rPr>
              <a:t>未服用退燒藥的情況下，沒有</a:t>
            </a:r>
            <a:endParaRPr sz="1800">
              <a:latin typeface="SimSun"/>
              <a:cs typeface="SimSun"/>
            </a:endParaRPr>
          </a:p>
          <a:p>
            <a:pPr marL="469900">
              <a:lnSpc>
                <a:spcPct val="100000"/>
              </a:lnSpc>
              <a:spcBef>
                <a:spcPts val="755"/>
              </a:spcBef>
            </a:pPr>
            <a:r>
              <a:rPr dirty="0" sz="1800">
                <a:solidFill>
                  <a:srgbClr val="FF0000"/>
                </a:solidFill>
                <a:latin typeface="SimSun"/>
                <a:cs typeface="SimSun"/>
              </a:rPr>
              <a:t>發燒症狀才能上學</a:t>
            </a:r>
            <a:r>
              <a:rPr dirty="0" sz="1800"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8221" rIns="0" bIns="0" rtlCol="0" vert="horz">
            <a:spAutoFit/>
          </a:bodyPr>
          <a:lstStyle/>
          <a:p>
            <a:pPr marL="4142740">
              <a:lnSpc>
                <a:spcPct val="100000"/>
              </a:lnSpc>
            </a:pPr>
            <a:r>
              <a:rPr dirty="0" sz="4000" spc="-45"/>
              <a:t>學童疫情調查</a:t>
            </a:r>
            <a:endParaRPr sz="4000"/>
          </a:p>
        </p:txBody>
      </p:sp>
      <p:sp>
        <p:nvSpPr>
          <p:cNvPr id="9" name="object 9"/>
          <p:cNvSpPr/>
          <p:nvPr/>
        </p:nvSpPr>
        <p:spPr>
          <a:xfrm>
            <a:off x="0" y="1133780"/>
            <a:ext cx="1457782" cy="147387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974068" y="6568440"/>
            <a:ext cx="586740" cy="504825"/>
          </a:xfrm>
          <a:custGeom>
            <a:avLst/>
            <a:gdLst/>
            <a:ahLst/>
            <a:cxnLst/>
            <a:rect l="l" t="t" r="r" b="b"/>
            <a:pathLst>
              <a:path w="586740" h="504825">
                <a:moveTo>
                  <a:pt x="293370" y="0"/>
                </a:moveTo>
                <a:lnTo>
                  <a:pt x="245777" y="3301"/>
                </a:lnTo>
                <a:lnTo>
                  <a:pt x="200631" y="12858"/>
                </a:lnTo>
                <a:lnTo>
                  <a:pt x="158537" y="28153"/>
                </a:lnTo>
                <a:lnTo>
                  <a:pt x="120097" y="48665"/>
                </a:lnTo>
                <a:lnTo>
                  <a:pt x="85915" y="73875"/>
                </a:lnTo>
                <a:lnTo>
                  <a:pt x="56595" y="103265"/>
                </a:lnTo>
                <a:lnTo>
                  <a:pt x="32740" y="136313"/>
                </a:lnTo>
                <a:lnTo>
                  <a:pt x="14953" y="172502"/>
                </a:lnTo>
                <a:lnTo>
                  <a:pt x="3838" y="211311"/>
                </a:lnTo>
                <a:lnTo>
                  <a:pt x="0" y="252222"/>
                </a:lnTo>
                <a:lnTo>
                  <a:pt x="972" y="272907"/>
                </a:lnTo>
                <a:lnTo>
                  <a:pt x="8524" y="312832"/>
                </a:lnTo>
                <a:lnTo>
                  <a:pt x="23050" y="350396"/>
                </a:lnTo>
                <a:lnTo>
                  <a:pt x="43946" y="385079"/>
                </a:lnTo>
                <a:lnTo>
                  <a:pt x="70609" y="416363"/>
                </a:lnTo>
                <a:lnTo>
                  <a:pt x="102436" y="443728"/>
                </a:lnTo>
                <a:lnTo>
                  <a:pt x="138822" y="466654"/>
                </a:lnTo>
                <a:lnTo>
                  <a:pt x="179165" y="484622"/>
                </a:lnTo>
                <a:lnTo>
                  <a:pt x="222860" y="497113"/>
                </a:lnTo>
                <a:lnTo>
                  <a:pt x="269305" y="503607"/>
                </a:lnTo>
                <a:lnTo>
                  <a:pt x="293370" y="504444"/>
                </a:lnTo>
                <a:lnTo>
                  <a:pt x="317434" y="503607"/>
                </a:lnTo>
                <a:lnTo>
                  <a:pt x="363879" y="497113"/>
                </a:lnTo>
                <a:lnTo>
                  <a:pt x="407574" y="484622"/>
                </a:lnTo>
                <a:lnTo>
                  <a:pt x="447917" y="466654"/>
                </a:lnTo>
                <a:lnTo>
                  <a:pt x="484303" y="443728"/>
                </a:lnTo>
                <a:lnTo>
                  <a:pt x="516130" y="416363"/>
                </a:lnTo>
                <a:lnTo>
                  <a:pt x="542793" y="385079"/>
                </a:lnTo>
                <a:lnTo>
                  <a:pt x="563689" y="350396"/>
                </a:lnTo>
                <a:lnTo>
                  <a:pt x="578215" y="312832"/>
                </a:lnTo>
                <a:lnTo>
                  <a:pt x="585767" y="272907"/>
                </a:lnTo>
                <a:lnTo>
                  <a:pt x="586739" y="252222"/>
                </a:lnTo>
                <a:lnTo>
                  <a:pt x="585767" y="231536"/>
                </a:lnTo>
                <a:lnTo>
                  <a:pt x="578215" y="191611"/>
                </a:lnTo>
                <a:lnTo>
                  <a:pt x="563689" y="154047"/>
                </a:lnTo>
                <a:lnTo>
                  <a:pt x="542793" y="119364"/>
                </a:lnTo>
                <a:lnTo>
                  <a:pt x="516130" y="88080"/>
                </a:lnTo>
                <a:lnTo>
                  <a:pt x="484303" y="60715"/>
                </a:lnTo>
                <a:lnTo>
                  <a:pt x="447917" y="37789"/>
                </a:lnTo>
                <a:lnTo>
                  <a:pt x="407574" y="19821"/>
                </a:lnTo>
                <a:lnTo>
                  <a:pt x="363879" y="7330"/>
                </a:lnTo>
                <a:lnTo>
                  <a:pt x="317434" y="836"/>
                </a:lnTo>
                <a:lnTo>
                  <a:pt x="293370" y="0"/>
                </a:lnTo>
                <a:close/>
              </a:path>
            </a:pathLst>
          </a:custGeom>
          <a:solidFill>
            <a:srgbClr val="0862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7790">
              <a:lnSpc>
                <a:spcPct val="100000"/>
              </a:lnSpc>
            </a:pPr>
            <a:fld id="{81D60167-4931-47E6-BA6A-407CBD079E47}" type="slidenum">
              <a:rPr dirty="0" spc="-10"/>
              <a:t>18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1516" y="0"/>
            <a:ext cx="6168390" cy="7231380"/>
          </a:xfrm>
          <a:custGeom>
            <a:avLst/>
            <a:gdLst/>
            <a:ahLst/>
            <a:cxnLst/>
            <a:rect l="l" t="t" r="r" b="b"/>
            <a:pathLst>
              <a:path w="6168390" h="7231380">
                <a:moveTo>
                  <a:pt x="3836770" y="0"/>
                </a:moveTo>
                <a:lnTo>
                  <a:pt x="0" y="0"/>
                </a:lnTo>
                <a:lnTo>
                  <a:pt x="1744745" y="7231379"/>
                </a:lnTo>
                <a:lnTo>
                  <a:pt x="6168155" y="7231379"/>
                </a:lnTo>
                <a:lnTo>
                  <a:pt x="4069607" y="1016"/>
                </a:lnTo>
                <a:lnTo>
                  <a:pt x="3836770" y="0"/>
                </a:lnTo>
                <a:close/>
              </a:path>
            </a:pathLst>
          </a:custGeom>
          <a:solidFill>
            <a:srgbClr val="EED3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568" y="0"/>
            <a:ext cx="6168155" cy="72313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400" b="0">
                <a:latin typeface="標楷體"/>
                <a:cs typeface="標楷體"/>
              </a:rPr>
              <a:t>CONTENTS</a:t>
            </a:r>
            <a:endParaRPr sz="5400">
              <a:latin typeface="標楷體"/>
              <a:cs typeface="標楷體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90231" y="2022348"/>
            <a:ext cx="4794885" cy="523240"/>
          </a:xfrm>
          <a:custGeom>
            <a:avLst/>
            <a:gdLst/>
            <a:ahLst/>
            <a:cxnLst/>
            <a:rect l="l" t="t" r="r" b="b"/>
            <a:pathLst>
              <a:path w="4794884" h="523239">
                <a:moveTo>
                  <a:pt x="0" y="522731"/>
                </a:moveTo>
                <a:lnTo>
                  <a:pt x="4794504" y="522731"/>
                </a:lnTo>
                <a:lnTo>
                  <a:pt x="4794504" y="0"/>
                </a:lnTo>
                <a:lnTo>
                  <a:pt x="0" y="0"/>
                </a:lnTo>
                <a:lnTo>
                  <a:pt x="0" y="522731"/>
                </a:lnTo>
                <a:close/>
              </a:path>
            </a:pathLst>
          </a:custGeom>
          <a:solidFill>
            <a:srgbClr val="EED3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864600" y="2112139"/>
            <a:ext cx="1447165" cy="381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25">
                <a:solidFill>
                  <a:srgbClr val="FFFFFF"/>
                </a:solidFill>
                <a:latin typeface="標楷體"/>
                <a:cs typeface="標楷體"/>
              </a:rPr>
              <a:t>疾</a:t>
            </a:r>
            <a:r>
              <a:rPr dirty="0" sz="2800" spc="-30">
                <a:solidFill>
                  <a:srgbClr val="FFFFFF"/>
                </a:solidFill>
                <a:latin typeface="標楷體"/>
                <a:cs typeface="標楷體"/>
              </a:rPr>
              <a:t>病介紹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519671" y="2022348"/>
            <a:ext cx="909955" cy="486409"/>
          </a:xfrm>
          <a:custGeom>
            <a:avLst/>
            <a:gdLst/>
            <a:ahLst/>
            <a:cxnLst/>
            <a:rect l="l" t="t" r="r" b="b"/>
            <a:pathLst>
              <a:path w="909954" h="486410">
                <a:moveTo>
                  <a:pt x="682625" y="0"/>
                </a:moveTo>
                <a:lnTo>
                  <a:pt x="0" y="0"/>
                </a:lnTo>
                <a:lnTo>
                  <a:pt x="0" y="486155"/>
                </a:lnTo>
                <a:lnTo>
                  <a:pt x="682625" y="486155"/>
                </a:lnTo>
                <a:lnTo>
                  <a:pt x="909827" y="243077"/>
                </a:lnTo>
                <a:lnTo>
                  <a:pt x="682625" y="0"/>
                </a:lnTo>
                <a:close/>
              </a:path>
            </a:pathLst>
          </a:custGeom>
          <a:solidFill>
            <a:srgbClr val="0EC6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190231" y="3089148"/>
            <a:ext cx="4794885" cy="523240"/>
          </a:xfrm>
          <a:custGeom>
            <a:avLst/>
            <a:gdLst/>
            <a:ahLst/>
            <a:cxnLst/>
            <a:rect l="l" t="t" r="r" b="b"/>
            <a:pathLst>
              <a:path w="4794884" h="523239">
                <a:moveTo>
                  <a:pt x="0" y="522731"/>
                </a:moveTo>
                <a:lnTo>
                  <a:pt x="4794504" y="522731"/>
                </a:lnTo>
                <a:lnTo>
                  <a:pt x="4794504" y="0"/>
                </a:lnTo>
                <a:lnTo>
                  <a:pt x="0" y="0"/>
                </a:lnTo>
                <a:lnTo>
                  <a:pt x="0" y="522731"/>
                </a:lnTo>
                <a:close/>
              </a:path>
            </a:pathLst>
          </a:custGeom>
          <a:solidFill>
            <a:srgbClr val="EED3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519671" y="3089148"/>
            <a:ext cx="909955" cy="486409"/>
          </a:xfrm>
          <a:custGeom>
            <a:avLst/>
            <a:gdLst/>
            <a:ahLst/>
            <a:cxnLst/>
            <a:rect l="l" t="t" r="r" b="b"/>
            <a:pathLst>
              <a:path w="909954" h="486410">
                <a:moveTo>
                  <a:pt x="682625" y="0"/>
                </a:moveTo>
                <a:lnTo>
                  <a:pt x="0" y="0"/>
                </a:lnTo>
                <a:lnTo>
                  <a:pt x="0" y="486155"/>
                </a:lnTo>
                <a:lnTo>
                  <a:pt x="682625" y="486155"/>
                </a:lnTo>
                <a:lnTo>
                  <a:pt x="909827" y="243077"/>
                </a:lnTo>
                <a:lnTo>
                  <a:pt x="682625" y="0"/>
                </a:lnTo>
                <a:close/>
              </a:path>
            </a:pathLst>
          </a:custGeom>
          <a:solidFill>
            <a:srgbClr val="0EC6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190231" y="4189476"/>
            <a:ext cx="4794885" cy="523240"/>
          </a:xfrm>
          <a:custGeom>
            <a:avLst/>
            <a:gdLst/>
            <a:ahLst/>
            <a:cxnLst/>
            <a:rect l="l" t="t" r="r" b="b"/>
            <a:pathLst>
              <a:path w="4794884" h="523239">
                <a:moveTo>
                  <a:pt x="0" y="522731"/>
                </a:moveTo>
                <a:lnTo>
                  <a:pt x="4794504" y="522731"/>
                </a:lnTo>
                <a:lnTo>
                  <a:pt x="4794504" y="0"/>
                </a:lnTo>
                <a:lnTo>
                  <a:pt x="0" y="0"/>
                </a:lnTo>
                <a:lnTo>
                  <a:pt x="0" y="522731"/>
                </a:lnTo>
                <a:close/>
              </a:path>
            </a:pathLst>
          </a:custGeom>
          <a:solidFill>
            <a:srgbClr val="EED3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8508872" y="4280410"/>
            <a:ext cx="2160270" cy="381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20">
                <a:solidFill>
                  <a:srgbClr val="FFFFFF"/>
                </a:solidFill>
                <a:latin typeface="標楷體"/>
                <a:cs typeface="標楷體"/>
              </a:rPr>
              <a:t>老</a:t>
            </a:r>
            <a:r>
              <a:rPr dirty="0" sz="2800" spc="-30">
                <a:solidFill>
                  <a:srgbClr val="FFFFFF"/>
                </a:solidFill>
                <a:latin typeface="標楷體"/>
                <a:cs typeface="標楷體"/>
              </a:rPr>
              <a:t>師防疫</a:t>
            </a:r>
            <a:r>
              <a:rPr dirty="0" sz="2800" spc="-15">
                <a:solidFill>
                  <a:srgbClr val="FFFFFF"/>
                </a:solidFill>
                <a:latin typeface="標楷體"/>
                <a:cs typeface="標楷體"/>
              </a:rPr>
              <a:t>措</a:t>
            </a:r>
            <a:r>
              <a:rPr dirty="0" sz="2800" spc="-30">
                <a:solidFill>
                  <a:srgbClr val="FFFFFF"/>
                </a:solidFill>
                <a:latin typeface="標楷體"/>
                <a:cs typeface="標楷體"/>
              </a:rPr>
              <a:t>施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519671" y="4189476"/>
            <a:ext cx="909955" cy="486409"/>
          </a:xfrm>
          <a:custGeom>
            <a:avLst/>
            <a:gdLst/>
            <a:ahLst/>
            <a:cxnLst/>
            <a:rect l="l" t="t" r="r" b="b"/>
            <a:pathLst>
              <a:path w="909954" h="486410">
                <a:moveTo>
                  <a:pt x="682625" y="0"/>
                </a:moveTo>
                <a:lnTo>
                  <a:pt x="0" y="0"/>
                </a:lnTo>
                <a:lnTo>
                  <a:pt x="0" y="486155"/>
                </a:lnTo>
                <a:lnTo>
                  <a:pt x="682625" y="486155"/>
                </a:lnTo>
                <a:lnTo>
                  <a:pt x="909827" y="243077"/>
                </a:lnTo>
                <a:lnTo>
                  <a:pt x="682625" y="0"/>
                </a:lnTo>
                <a:close/>
              </a:path>
            </a:pathLst>
          </a:custGeom>
          <a:solidFill>
            <a:srgbClr val="0EC6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190231" y="5308092"/>
            <a:ext cx="4794885" cy="524510"/>
          </a:xfrm>
          <a:custGeom>
            <a:avLst/>
            <a:gdLst/>
            <a:ahLst/>
            <a:cxnLst/>
            <a:rect l="l" t="t" r="r" b="b"/>
            <a:pathLst>
              <a:path w="4794884" h="524510">
                <a:moveTo>
                  <a:pt x="0" y="524256"/>
                </a:moveTo>
                <a:lnTo>
                  <a:pt x="4794504" y="524256"/>
                </a:lnTo>
                <a:lnTo>
                  <a:pt x="4794504" y="0"/>
                </a:lnTo>
                <a:lnTo>
                  <a:pt x="0" y="0"/>
                </a:lnTo>
                <a:lnTo>
                  <a:pt x="0" y="524256"/>
                </a:lnTo>
                <a:close/>
              </a:path>
            </a:pathLst>
          </a:custGeom>
          <a:solidFill>
            <a:srgbClr val="EED3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8153781" y="5399417"/>
            <a:ext cx="2869565" cy="381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25">
                <a:solidFill>
                  <a:srgbClr val="FFFFFF"/>
                </a:solidFill>
                <a:latin typeface="標楷體"/>
                <a:cs typeface="標楷體"/>
              </a:rPr>
              <a:t>校</a:t>
            </a:r>
            <a:r>
              <a:rPr dirty="0" sz="2800" spc="-30">
                <a:solidFill>
                  <a:srgbClr val="FFFFFF"/>
                </a:solidFill>
                <a:latin typeface="標楷體"/>
                <a:cs typeface="標楷體"/>
              </a:rPr>
              <a:t>園訪客防疫措施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519671" y="5308092"/>
            <a:ext cx="909955" cy="487680"/>
          </a:xfrm>
          <a:custGeom>
            <a:avLst/>
            <a:gdLst/>
            <a:ahLst/>
            <a:cxnLst/>
            <a:rect l="l" t="t" r="r" b="b"/>
            <a:pathLst>
              <a:path w="909954" h="487679">
                <a:moveTo>
                  <a:pt x="681862" y="0"/>
                </a:moveTo>
                <a:lnTo>
                  <a:pt x="0" y="0"/>
                </a:lnTo>
                <a:lnTo>
                  <a:pt x="0" y="487680"/>
                </a:lnTo>
                <a:lnTo>
                  <a:pt x="681862" y="487680"/>
                </a:lnTo>
                <a:lnTo>
                  <a:pt x="909827" y="243839"/>
                </a:lnTo>
                <a:lnTo>
                  <a:pt x="681862" y="0"/>
                </a:lnTo>
                <a:close/>
              </a:path>
            </a:pathLst>
          </a:custGeom>
          <a:solidFill>
            <a:srgbClr val="0EC6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6598411" y="1993066"/>
            <a:ext cx="306070" cy="3872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335">
              <a:lnSpc>
                <a:spcPct val="100000"/>
              </a:lnSpc>
            </a:pPr>
            <a:r>
              <a:rPr dirty="0" sz="4400" spc="-25" b="1">
                <a:solidFill>
                  <a:srgbClr val="FFFFFF"/>
                </a:solidFill>
                <a:latin typeface="標楷體"/>
                <a:cs typeface="標楷體"/>
              </a:rPr>
              <a:t>1</a:t>
            </a:r>
            <a:endParaRPr sz="4400">
              <a:latin typeface="標楷體"/>
              <a:cs typeface="標楷體"/>
            </a:endParaRPr>
          </a:p>
          <a:p>
            <a:pPr marL="12700">
              <a:lnSpc>
                <a:spcPct val="100000"/>
              </a:lnSpc>
              <a:spcBef>
                <a:spcPts val="3120"/>
              </a:spcBef>
            </a:pPr>
            <a:r>
              <a:rPr dirty="0" sz="4400" spc="-25" b="1">
                <a:solidFill>
                  <a:srgbClr val="FFFFFF"/>
                </a:solidFill>
                <a:latin typeface="標楷體"/>
                <a:cs typeface="標楷體"/>
              </a:rPr>
              <a:t>2</a:t>
            </a:r>
            <a:endParaRPr sz="4400">
              <a:latin typeface="標楷體"/>
              <a:cs typeface="標楷體"/>
            </a:endParaRPr>
          </a:p>
          <a:p>
            <a:pPr marL="12700">
              <a:lnSpc>
                <a:spcPct val="100000"/>
              </a:lnSpc>
              <a:spcBef>
                <a:spcPts val="3385"/>
              </a:spcBef>
            </a:pPr>
            <a:r>
              <a:rPr dirty="0" sz="4400" spc="-25" b="1">
                <a:solidFill>
                  <a:srgbClr val="FFFFFF"/>
                </a:solidFill>
                <a:latin typeface="標楷體"/>
                <a:cs typeface="標楷體"/>
              </a:rPr>
              <a:t>3</a:t>
            </a:r>
            <a:endParaRPr sz="4400">
              <a:latin typeface="標楷體"/>
              <a:cs typeface="標楷體"/>
            </a:endParaRPr>
          </a:p>
          <a:p>
            <a:pPr marL="12700">
              <a:lnSpc>
                <a:spcPct val="100000"/>
              </a:lnSpc>
              <a:spcBef>
                <a:spcPts val="3529"/>
              </a:spcBef>
            </a:pPr>
            <a:r>
              <a:rPr dirty="0" sz="4400" spc="-25" b="1">
                <a:solidFill>
                  <a:srgbClr val="FFFFFF"/>
                </a:solidFill>
                <a:latin typeface="標楷體"/>
                <a:cs typeface="標楷體"/>
              </a:rPr>
              <a:t>4</a:t>
            </a:r>
            <a:endParaRPr sz="4400">
              <a:latin typeface="標楷體"/>
              <a:cs typeface="標楷體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508872" y="3179447"/>
            <a:ext cx="2160270" cy="381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20">
                <a:solidFill>
                  <a:srgbClr val="FFFFFF"/>
                </a:solidFill>
                <a:latin typeface="標楷體"/>
                <a:cs typeface="標楷體"/>
              </a:rPr>
              <a:t>學</a:t>
            </a:r>
            <a:r>
              <a:rPr dirty="0" sz="2800" spc="-30">
                <a:solidFill>
                  <a:srgbClr val="FFFFFF"/>
                </a:solidFill>
                <a:latin typeface="標楷體"/>
                <a:cs typeface="標楷體"/>
              </a:rPr>
              <a:t>生防疫</a:t>
            </a:r>
            <a:r>
              <a:rPr dirty="0" sz="2800" spc="-15">
                <a:solidFill>
                  <a:srgbClr val="FFFFFF"/>
                </a:solidFill>
                <a:latin typeface="標楷體"/>
                <a:cs typeface="標楷體"/>
              </a:rPr>
              <a:t>措</a:t>
            </a:r>
            <a:r>
              <a:rPr dirty="0" sz="2800" spc="-30">
                <a:solidFill>
                  <a:srgbClr val="FFFFFF"/>
                </a:solidFill>
                <a:latin typeface="標楷體"/>
                <a:cs typeface="標楷體"/>
              </a:rPr>
              <a:t>施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1984735" y="6568440"/>
            <a:ext cx="576580" cy="504825"/>
          </a:xfrm>
          <a:custGeom>
            <a:avLst/>
            <a:gdLst/>
            <a:ahLst/>
            <a:cxnLst/>
            <a:rect l="l" t="t" r="r" b="b"/>
            <a:pathLst>
              <a:path w="576579" h="504825">
                <a:moveTo>
                  <a:pt x="288036" y="0"/>
                </a:moveTo>
                <a:lnTo>
                  <a:pt x="241302" y="3301"/>
                </a:lnTo>
                <a:lnTo>
                  <a:pt x="196973" y="12858"/>
                </a:lnTo>
                <a:lnTo>
                  <a:pt x="155643" y="28153"/>
                </a:lnTo>
                <a:lnTo>
                  <a:pt x="117902" y="48665"/>
                </a:lnTo>
                <a:lnTo>
                  <a:pt x="84343" y="73875"/>
                </a:lnTo>
                <a:lnTo>
                  <a:pt x="55558" y="103265"/>
                </a:lnTo>
                <a:lnTo>
                  <a:pt x="32140" y="136313"/>
                </a:lnTo>
                <a:lnTo>
                  <a:pt x="14679" y="172502"/>
                </a:lnTo>
                <a:lnTo>
                  <a:pt x="3768" y="211311"/>
                </a:lnTo>
                <a:lnTo>
                  <a:pt x="0" y="252222"/>
                </a:lnTo>
                <a:lnTo>
                  <a:pt x="954" y="272907"/>
                </a:lnTo>
                <a:lnTo>
                  <a:pt x="8368" y="312832"/>
                </a:lnTo>
                <a:lnTo>
                  <a:pt x="22627" y="350396"/>
                </a:lnTo>
                <a:lnTo>
                  <a:pt x="43141" y="385079"/>
                </a:lnTo>
                <a:lnTo>
                  <a:pt x="69317" y="416363"/>
                </a:lnTo>
                <a:lnTo>
                  <a:pt x="100563" y="443728"/>
                </a:lnTo>
                <a:lnTo>
                  <a:pt x="136287" y="466654"/>
                </a:lnTo>
                <a:lnTo>
                  <a:pt x="175896" y="484622"/>
                </a:lnTo>
                <a:lnTo>
                  <a:pt x="218800" y="497113"/>
                </a:lnTo>
                <a:lnTo>
                  <a:pt x="264405" y="503607"/>
                </a:lnTo>
                <a:lnTo>
                  <a:pt x="288036" y="504444"/>
                </a:lnTo>
                <a:lnTo>
                  <a:pt x="311666" y="503607"/>
                </a:lnTo>
                <a:lnTo>
                  <a:pt x="357271" y="497113"/>
                </a:lnTo>
                <a:lnTo>
                  <a:pt x="400175" y="484622"/>
                </a:lnTo>
                <a:lnTo>
                  <a:pt x="439784" y="466654"/>
                </a:lnTo>
                <a:lnTo>
                  <a:pt x="475508" y="443728"/>
                </a:lnTo>
                <a:lnTo>
                  <a:pt x="506754" y="416363"/>
                </a:lnTo>
                <a:lnTo>
                  <a:pt x="532930" y="385079"/>
                </a:lnTo>
                <a:lnTo>
                  <a:pt x="553444" y="350396"/>
                </a:lnTo>
                <a:lnTo>
                  <a:pt x="567703" y="312832"/>
                </a:lnTo>
                <a:lnTo>
                  <a:pt x="575117" y="272907"/>
                </a:lnTo>
                <a:lnTo>
                  <a:pt x="576072" y="252222"/>
                </a:lnTo>
                <a:lnTo>
                  <a:pt x="575117" y="231536"/>
                </a:lnTo>
                <a:lnTo>
                  <a:pt x="567703" y="191611"/>
                </a:lnTo>
                <a:lnTo>
                  <a:pt x="553444" y="154047"/>
                </a:lnTo>
                <a:lnTo>
                  <a:pt x="532930" y="119364"/>
                </a:lnTo>
                <a:lnTo>
                  <a:pt x="506754" y="88080"/>
                </a:lnTo>
                <a:lnTo>
                  <a:pt x="475508" y="60715"/>
                </a:lnTo>
                <a:lnTo>
                  <a:pt x="439784" y="37789"/>
                </a:lnTo>
                <a:lnTo>
                  <a:pt x="400175" y="19821"/>
                </a:lnTo>
                <a:lnTo>
                  <a:pt x="357271" y="7330"/>
                </a:lnTo>
                <a:lnTo>
                  <a:pt x="311666" y="836"/>
                </a:lnTo>
                <a:lnTo>
                  <a:pt x="288036" y="0"/>
                </a:lnTo>
                <a:close/>
              </a:path>
            </a:pathLst>
          </a:custGeom>
          <a:solidFill>
            <a:srgbClr val="0862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60655">
              <a:lnSpc>
                <a:spcPct val="100000"/>
              </a:lnSpc>
            </a:pPr>
            <a:fld id="{81D60167-4931-47E6-BA6A-407CBD079E47}" type="slidenum">
              <a:rPr dirty="0" spc="-10"/>
              <a:t>1</a:t>
            </a:fld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9475" y="4387646"/>
            <a:ext cx="686625" cy="264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81000" y="4075176"/>
            <a:ext cx="506095" cy="506095"/>
          </a:xfrm>
          <a:custGeom>
            <a:avLst/>
            <a:gdLst/>
            <a:ahLst/>
            <a:cxnLst/>
            <a:rect l="l" t="t" r="r" b="b"/>
            <a:pathLst>
              <a:path w="506094" h="506095">
                <a:moveTo>
                  <a:pt x="252984" y="0"/>
                </a:moveTo>
                <a:lnTo>
                  <a:pt x="211947" y="3311"/>
                </a:lnTo>
                <a:lnTo>
                  <a:pt x="173019" y="12899"/>
                </a:lnTo>
                <a:lnTo>
                  <a:pt x="136720" y="28241"/>
                </a:lnTo>
                <a:lnTo>
                  <a:pt x="103572" y="48816"/>
                </a:lnTo>
                <a:lnTo>
                  <a:pt x="74094" y="74104"/>
                </a:lnTo>
                <a:lnTo>
                  <a:pt x="48809" y="103583"/>
                </a:lnTo>
                <a:lnTo>
                  <a:pt x="28236" y="136731"/>
                </a:lnTo>
                <a:lnTo>
                  <a:pt x="12896" y="173028"/>
                </a:lnTo>
                <a:lnTo>
                  <a:pt x="3310" y="211953"/>
                </a:lnTo>
                <a:lnTo>
                  <a:pt x="0" y="252983"/>
                </a:lnTo>
                <a:lnTo>
                  <a:pt x="838" y="273730"/>
                </a:lnTo>
                <a:lnTo>
                  <a:pt x="7352" y="313772"/>
                </a:lnTo>
                <a:lnTo>
                  <a:pt x="19879" y="351448"/>
                </a:lnTo>
                <a:lnTo>
                  <a:pt x="37901" y="386236"/>
                </a:lnTo>
                <a:lnTo>
                  <a:pt x="60895" y="417615"/>
                </a:lnTo>
                <a:lnTo>
                  <a:pt x="88342" y="445063"/>
                </a:lnTo>
                <a:lnTo>
                  <a:pt x="119720" y="468060"/>
                </a:lnTo>
                <a:lnTo>
                  <a:pt x="154508" y="486084"/>
                </a:lnTo>
                <a:lnTo>
                  <a:pt x="192187" y="498614"/>
                </a:lnTo>
                <a:lnTo>
                  <a:pt x="232234" y="505129"/>
                </a:lnTo>
                <a:lnTo>
                  <a:pt x="252984" y="505967"/>
                </a:lnTo>
                <a:lnTo>
                  <a:pt x="273733" y="505129"/>
                </a:lnTo>
                <a:lnTo>
                  <a:pt x="313780" y="498614"/>
                </a:lnTo>
                <a:lnTo>
                  <a:pt x="351459" y="486084"/>
                </a:lnTo>
                <a:lnTo>
                  <a:pt x="386247" y="468060"/>
                </a:lnTo>
                <a:lnTo>
                  <a:pt x="417625" y="445063"/>
                </a:lnTo>
                <a:lnTo>
                  <a:pt x="445072" y="417615"/>
                </a:lnTo>
                <a:lnTo>
                  <a:pt x="468066" y="386236"/>
                </a:lnTo>
                <a:lnTo>
                  <a:pt x="486088" y="351448"/>
                </a:lnTo>
                <a:lnTo>
                  <a:pt x="498615" y="313772"/>
                </a:lnTo>
                <a:lnTo>
                  <a:pt x="505129" y="273730"/>
                </a:lnTo>
                <a:lnTo>
                  <a:pt x="505968" y="252983"/>
                </a:lnTo>
                <a:lnTo>
                  <a:pt x="505129" y="232237"/>
                </a:lnTo>
                <a:lnTo>
                  <a:pt x="498615" y="192195"/>
                </a:lnTo>
                <a:lnTo>
                  <a:pt x="486088" y="154519"/>
                </a:lnTo>
                <a:lnTo>
                  <a:pt x="468066" y="119731"/>
                </a:lnTo>
                <a:lnTo>
                  <a:pt x="445072" y="88352"/>
                </a:lnTo>
                <a:lnTo>
                  <a:pt x="417625" y="60904"/>
                </a:lnTo>
                <a:lnTo>
                  <a:pt x="386247" y="37907"/>
                </a:lnTo>
                <a:lnTo>
                  <a:pt x="351459" y="19883"/>
                </a:lnTo>
                <a:lnTo>
                  <a:pt x="313780" y="7353"/>
                </a:lnTo>
                <a:lnTo>
                  <a:pt x="273733" y="838"/>
                </a:lnTo>
                <a:lnTo>
                  <a:pt x="252984" y="0"/>
                </a:lnTo>
                <a:close/>
              </a:path>
            </a:pathLst>
          </a:custGeom>
          <a:solidFill>
            <a:srgbClr val="EED3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08203" y="4225256"/>
            <a:ext cx="25146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04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452620">
              <a:lnSpc>
                <a:spcPct val="100000"/>
              </a:lnSpc>
            </a:pPr>
            <a:r>
              <a:rPr dirty="0" sz="4000" spc="-40"/>
              <a:t>其他事項宣導</a:t>
            </a:r>
            <a:endParaRPr sz="4000"/>
          </a:p>
        </p:txBody>
      </p:sp>
      <p:sp>
        <p:nvSpPr>
          <p:cNvPr id="6" name="object 6"/>
          <p:cNvSpPr txBox="1"/>
          <p:nvPr/>
        </p:nvSpPr>
        <p:spPr>
          <a:xfrm>
            <a:off x="5456046" y="4365034"/>
            <a:ext cx="2977515" cy="4324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A6A6A6"/>
                </a:solidFill>
                <a:latin typeface="Microsoft YaHei"/>
                <a:cs typeface="Microsoft YaHei"/>
              </a:rPr>
              <a:t>午餐打飯</a:t>
            </a:r>
            <a:r>
              <a:rPr dirty="0" sz="3200" b="1">
                <a:solidFill>
                  <a:srgbClr val="FF0000"/>
                </a:solidFill>
                <a:latin typeface="Microsoft YaHei"/>
                <a:cs typeface="Microsoft YaHei"/>
              </a:rPr>
              <a:t>要</a:t>
            </a:r>
            <a:r>
              <a:rPr dirty="0" sz="2000" b="1">
                <a:solidFill>
                  <a:srgbClr val="A6A6A6"/>
                </a:solidFill>
                <a:latin typeface="Microsoft YaHei"/>
                <a:cs typeface="Microsoft YaHei"/>
              </a:rPr>
              <a:t>做好防護措施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36591" y="4404411"/>
            <a:ext cx="686625" cy="2644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738115" y="4091940"/>
            <a:ext cx="506095" cy="506095"/>
          </a:xfrm>
          <a:custGeom>
            <a:avLst/>
            <a:gdLst/>
            <a:ahLst/>
            <a:cxnLst/>
            <a:rect l="l" t="t" r="r" b="b"/>
            <a:pathLst>
              <a:path w="506095" h="506095">
                <a:moveTo>
                  <a:pt x="252984" y="0"/>
                </a:moveTo>
                <a:lnTo>
                  <a:pt x="211953" y="3311"/>
                </a:lnTo>
                <a:lnTo>
                  <a:pt x="173028" y="12899"/>
                </a:lnTo>
                <a:lnTo>
                  <a:pt x="136731" y="28241"/>
                </a:lnTo>
                <a:lnTo>
                  <a:pt x="103583" y="48816"/>
                </a:lnTo>
                <a:lnTo>
                  <a:pt x="74104" y="74104"/>
                </a:lnTo>
                <a:lnTo>
                  <a:pt x="48816" y="103583"/>
                </a:lnTo>
                <a:lnTo>
                  <a:pt x="28241" y="136731"/>
                </a:lnTo>
                <a:lnTo>
                  <a:pt x="12899" y="173028"/>
                </a:lnTo>
                <a:lnTo>
                  <a:pt x="3311" y="211953"/>
                </a:lnTo>
                <a:lnTo>
                  <a:pt x="0" y="252983"/>
                </a:lnTo>
                <a:lnTo>
                  <a:pt x="838" y="273730"/>
                </a:lnTo>
                <a:lnTo>
                  <a:pt x="7353" y="313772"/>
                </a:lnTo>
                <a:lnTo>
                  <a:pt x="19883" y="351448"/>
                </a:lnTo>
                <a:lnTo>
                  <a:pt x="37907" y="386236"/>
                </a:lnTo>
                <a:lnTo>
                  <a:pt x="60904" y="417615"/>
                </a:lnTo>
                <a:lnTo>
                  <a:pt x="88352" y="445063"/>
                </a:lnTo>
                <a:lnTo>
                  <a:pt x="119731" y="468060"/>
                </a:lnTo>
                <a:lnTo>
                  <a:pt x="154519" y="486084"/>
                </a:lnTo>
                <a:lnTo>
                  <a:pt x="192195" y="498614"/>
                </a:lnTo>
                <a:lnTo>
                  <a:pt x="232237" y="505129"/>
                </a:lnTo>
                <a:lnTo>
                  <a:pt x="252984" y="505968"/>
                </a:lnTo>
                <a:lnTo>
                  <a:pt x="273730" y="505129"/>
                </a:lnTo>
                <a:lnTo>
                  <a:pt x="313772" y="498614"/>
                </a:lnTo>
                <a:lnTo>
                  <a:pt x="351448" y="486084"/>
                </a:lnTo>
                <a:lnTo>
                  <a:pt x="386236" y="468060"/>
                </a:lnTo>
                <a:lnTo>
                  <a:pt x="417615" y="445063"/>
                </a:lnTo>
                <a:lnTo>
                  <a:pt x="445063" y="417615"/>
                </a:lnTo>
                <a:lnTo>
                  <a:pt x="468060" y="386236"/>
                </a:lnTo>
                <a:lnTo>
                  <a:pt x="486084" y="351448"/>
                </a:lnTo>
                <a:lnTo>
                  <a:pt x="498614" y="313772"/>
                </a:lnTo>
                <a:lnTo>
                  <a:pt x="505129" y="273730"/>
                </a:lnTo>
                <a:lnTo>
                  <a:pt x="505968" y="252983"/>
                </a:lnTo>
                <a:lnTo>
                  <a:pt x="505129" y="232237"/>
                </a:lnTo>
                <a:lnTo>
                  <a:pt x="498614" y="192195"/>
                </a:lnTo>
                <a:lnTo>
                  <a:pt x="486084" y="154519"/>
                </a:lnTo>
                <a:lnTo>
                  <a:pt x="468060" y="119731"/>
                </a:lnTo>
                <a:lnTo>
                  <a:pt x="445063" y="88352"/>
                </a:lnTo>
                <a:lnTo>
                  <a:pt x="417615" y="60904"/>
                </a:lnTo>
                <a:lnTo>
                  <a:pt x="386236" y="37907"/>
                </a:lnTo>
                <a:lnTo>
                  <a:pt x="351448" y="19883"/>
                </a:lnTo>
                <a:lnTo>
                  <a:pt x="313772" y="7353"/>
                </a:lnTo>
                <a:lnTo>
                  <a:pt x="273730" y="838"/>
                </a:lnTo>
                <a:lnTo>
                  <a:pt x="252984" y="0"/>
                </a:lnTo>
                <a:close/>
              </a:path>
            </a:pathLst>
          </a:custGeom>
          <a:solidFill>
            <a:srgbClr val="0EC6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866259" y="4242020"/>
            <a:ext cx="25146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05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95552" y="4209332"/>
            <a:ext cx="2468880" cy="4324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-5" b="1">
                <a:solidFill>
                  <a:srgbClr val="FF0000"/>
                </a:solidFill>
                <a:latin typeface="Microsoft YaHei"/>
                <a:cs typeface="Microsoft YaHei"/>
              </a:rPr>
              <a:t>不</a:t>
            </a:r>
            <a:r>
              <a:rPr dirty="0" sz="2000" b="1">
                <a:solidFill>
                  <a:srgbClr val="A6A6A6"/>
                </a:solidFill>
                <a:latin typeface="Microsoft YaHei"/>
                <a:cs typeface="Microsoft YaHei"/>
              </a:rPr>
              <a:t>以口就飲水機喝水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79475" y="1559103"/>
            <a:ext cx="686625" cy="2644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1000" y="1246632"/>
            <a:ext cx="506095" cy="506095"/>
          </a:xfrm>
          <a:custGeom>
            <a:avLst/>
            <a:gdLst/>
            <a:ahLst/>
            <a:cxnLst/>
            <a:rect l="l" t="t" r="r" b="b"/>
            <a:pathLst>
              <a:path w="506094" h="506094">
                <a:moveTo>
                  <a:pt x="252984" y="0"/>
                </a:moveTo>
                <a:lnTo>
                  <a:pt x="211947" y="3311"/>
                </a:lnTo>
                <a:lnTo>
                  <a:pt x="173019" y="12899"/>
                </a:lnTo>
                <a:lnTo>
                  <a:pt x="136720" y="28241"/>
                </a:lnTo>
                <a:lnTo>
                  <a:pt x="103572" y="48816"/>
                </a:lnTo>
                <a:lnTo>
                  <a:pt x="74094" y="74104"/>
                </a:lnTo>
                <a:lnTo>
                  <a:pt x="48809" y="103583"/>
                </a:lnTo>
                <a:lnTo>
                  <a:pt x="28236" y="136731"/>
                </a:lnTo>
                <a:lnTo>
                  <a:pt x="12896" y="173028"/>
                </a:lnTo>
                <a:lnTo>
                  <a:pt x="3310" y="211953"/>
                </a:lnTo>
                <a:lnTo>
                  <a:pt x="0" y="252984"/>
                </a:lnTo>
                <a:lnTo>
                  <a:pt x="838" y="273730"/>
                </a:lnTo>
                <a:lnTo>
                  <a:pt x="7352" y="313772"/>
                </a:lnTo>
                <a:lnTo>
                  <a:pt x="19879" y="351448"/>
                </a:lnTo>
                <a:lnTo>
                  <a:pt x="37901" y="386236"/>
                </a:lnTo>
                <a:lnTo>
                  <a:pt x="60895" y="417615"/>
                </a:lnTo>
                <a:lnTo>
                  <a:pt x="88342" y="445063"/>
                </a:lnTo>
                <a:lnTo>
                  <a:pt x="119720" y="468060"/>
                </a:lnTo>
                <a:lnTo>
                  <a:pt x="154508" y="486084"/>
                </a:lnTo>
                <a:lnTo>
                  <a:pt x="192187" y="498614"/>
                </a:lnTo>
                <a:lnTo>
                  <a:pt x="232234" y="505129"/>
                </a:lnTo>
                <a:lnTo>
                  <a:pt x="252984" y="505968"/>
                </a:lnTo>
                <a:lnTo>
                  <a:pt x="273733" y="505129"/>
                </a:lnTo>
                <a:lnTo>
                  <a:pt x="313780" y="498614"/>
                </a:lnTo>
                <a:lnTo>
                  <a:pt x="351459" y="486084"/>
                </a:lnTo>
                <a:lnTo>
                  <a:pt x="386247" y="468060"/>
                </a:lnTo>
                <a:lnTo>
                  <a:pt x="417625" y="445063"/>
                </a:lnTo>
                <a:lnTo>
                  <a:pt x="445072" y="417615"/>
                </a:lnTo>
                <a:lnTo>
                  <a:pt x="468066" y="386236"/>
                </a:lnTo>
                <a:lnTo>
                  <a:pt x="486088" y="351448"/>
                </a:lnTo>
                <a:lnTo>
                  <a:pt x="498615" y="313772"/>
                </a:lnTo>
                <a:lnTo>
                  <a:pt x="505129" y="273730"/>
                </a:lnTo>
                <a:lnTo>
                  <a:pt x="505968" y="252984"/>
                </a:lnTo>
                <a:lnTo>
                  <a:pt x="505129" y="232237"/>
                </a:lnTo>
                <a:lnTo>
                  <a:pt x="498615" y="192195"/>
                </a:lnTo>
                <a:lnTo>
                  <a:pt x="486088" y="154519"/>
                </a:lnTo>
                <a:lnTo>
                  <a:pt x="468066" y="119731"/>
                </a:lnTo>
                <a:lnTo>
                  <a:pt x="445072" y="88352"/>
                </a:lnTo>
                <a:lnTo>
                  <a:pt x="417625" y="60904"/>
                </a:lnTo>
                <a:lnTo>
                  <a:pt x="386247" y="37907"/>
                </a:lnTo>
                <a:lnTo>
                  <a:pt x="351459" y="19883"/>
                </a:lnTo>
                <a:lnTo>
                  <a:pt x="313780" y="7353"/>
                </a:lnTo>
                <a:lnTo>
                  <a:pt x="273733" y="838"/>
                </a:lnTo>
                <a:lnTo>
                  <a:pt x="252984" y="0"/>
                </a:lnTo>
                <a:close/>
              </a:path>
            </a:pathLst>
          </a:custGeom>
          <a:solidFill>
            <a:srgbClr val="0EC6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507898" y="1396458"/>
            <a:ext cx="25146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01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97686" y="1357928"/>
            <a:ext cx="3183890" cy="4324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-5" b="1">
                <a:solidFill>
                  <a:srgbClr val="FF0000"/>
                </a:solidFill>
                <a:latin typeface="Microsoft YaHei"/>
                <a:cs typeface="Microsoft YaHei"/>
              </a:rPr>
              <a:t>不</a:t>
            </a:r>
            <a:r>
              <a:rPr dirty="0" sz="2000" b="1">
                <a:solidFill>
                  <a:srgbClr val="A6A6A6"/>
                </a:solidFill>
                <a:latin typeface="Microsoft YaHei"/>
                <a:cs typeface="Microsoft YaHei"/>
              </a:rPr>
              <a:t>攜帶零食到校</a:t>
            </a:r>
            <a:r>
              <a:rPr dirty="0" sz="2000" spc="-180" b="1">
                <a:solidFill>
                  <a:srgbClr val="A6A6A6"/>
                </a:solidFill>
                <a:latin typeface="Microsoft YaHei"/>
                <a:cs typeface="Microsoft YaHei"/>
              </a:rPr>
              <a:t> </a:t>
            </a:r>
            <a:r>
              <a:rPr dirty="0" sz="2000" b="0">
                <a:solidFill>
                  <a:srgbClr val="A6A6A6"/>
                </a:solidFill>
                <a:latin typeface="Calibri Light"/>
                <a:cs typeface="Calibri Light"/>
              </a:rPr>
              <a:t>(</a:t>
            </a:r>
            <a:r>
              <a:rPr dirty="0" sz="2000" b="1">
                <a:solidFill>
                  <a:srgbClr val="A6A6A6"/>
                </a:solidFill>
                <a:latin typeface="Microsoft YaHei"/>
                <a:cs typeface="Microsoft YaHei"/>
              </a:rPr>
              <a:t>避免共</a:t>
            </a:r>
            <a:r>
              <a:rPr dirty="0" sz="2000" spc="-5" b="1">
                <a:solidFill>
                  <a:srgbClr val="A6A6A6"/>
                </a:solidFill>
                <a:latin typeface="Microsoft YaHei"/>
                <a:cs typeface="Microsoft YaHei"/>
              </a:rPr>
              <a:t>食</a:t>
            </a:r>
            <a:r>
              <a:rPr dirty="0" sz="2000" b="0">
                <a:solidFill>
                  <a:srgbClr val="A6A6A6"/>
                </a:solidFill>
                <a:latin typeface="Calibri Light"/>
                <a:cs typeface="Calibri Light"/>
              </a:rPr>
              <a:t>)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04900" y="1830324"/>
            <a:ext cx="3113531" cy="21275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279904" y="2436876"/>
            <a:ext cx="754380" cy="9052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736591" y="1583487"/>
            <a:ext cx="686625" cy="26449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738115" y="1271016"/>
            <a:ext cx="506095" cy="506095"/>
          </a:xfrm>
          <a:custGeom>
            <a:avLst/>
            <a:gdLst/>
            <a:ahLst/>
            <a:cxnLst/>
            <a:rect l="l" t="t" r="r" b="b"/>
            <a:pathLst>
              <a:path w="506095" h="506094">
                <a:moveTo>
                  <a:pt x="252984" y="0"/>
                </a:moveTo>
                <a:lnTo>
                  <a:pt x="211953" y="3311"/>
                </a:lnTo>
                <a:lnTo>
                  <a:pt x="173028" y="12899"/>
                </a:lnTo>
                <a:lnTo>
                  <a:pt x="136731" y="28241"/>
                </a:lnTo>
                <a:lnTo>
                  <a:pt x="103583" y="48816"/>
                </a:lnTo>
                <a:lnTo>
                  <a:pt x="74104" y="74104"/>
                </a:lnTo>
                <a:lnTo>
                  <a:pt x="48816" y="103583"/>
                </a:lnTo>
                <a:lnTo>
                  <a:pt x="28241" y="136731"/>
                </a:lnTo>
                <a:lnTo>
                  <a:pt x="12899" y="173028"/>
                </a:lnTo>
                <a:lnTo>
                  <a:pt x="3311" y="211953"/>
                </a:lnTo>
                <a:lnTo>
                  <a:pt x="0" y="252984"/>
                </a:lnTo>
                <a:lnTo>
                  <a:pt x="838" y="273730"/>
                </a:lnTo>
                <a:lnTo>
                  <a:pt x="7353" y="313772"/>
                </a:lnTo>
                <a:lnTo>
                  <a:pt x="19883" y="351448"/>
                </a:lnTo>
                <a:lnTo>
                  <a:pt x="37907" y="386236"/>
                </a:lnTo>
                <a:lnTo>
                  <a:pt x="60904" y="417615"/>
                </a:lnTo>
                <a:lnTo>
                  <a:pt x="88352" y="445063"/>
                </a:lnTo>
                <a:lnTo>
                  <a:pt x="119731" y="468060"/>
                </a:lnTo>
                <a:lnTo>
                  <a:pt x="154519" y="486084"/>
                </a:lnTo>
                <a:lnTo>
                  <a:pt x="192195" y="498614"/>
                </a:lnTo>
                <a:lnTo>
                  <a:pt x="232237" y="505129"/>
                </a:lnTo>
                <a:lnTo>
                  <a:pt x="252984" y="505967"/>
                </a:lnTo>
                <a:lnTo>
                  <a:pt x="273730" y="505129"/>
                </a:lnTo>
                <a:lnTo>
                  <a:pt x="313772" y="498614"/>
                </a:lnTo>
                <a:lnTo>
                  <a:pt x="351448" y="486084"/>
                </a:lnTo>
                <a:lnTo>
                  <a:pt x="386236" y="468060"/>
                </a:lnTo>
                <a:lnTo>
                  <a:pt x="417615" y="445063"/>
                </a:lnTo>
                <a:lnTo>
                  <a:pt x="445063" y="417615"/>
                </a:lnTo>
                <a:lnTo>
                  <a:pt x="468060" y="386236"/>
                </a:lnTo>
                <a:lnTo>
                  <a:pt x="486084" y="351448"/>
                </a:lnTo>
                <a:lnTo>
                  <a:pt x="498614" y="313772"/>
                </a:lnTo>
                <a:lnTo>
                  <a:pt x="505129" y="273730"/>
                </a:lnTo>
                <a:lnTo>
                  <a:pt x="505968" y="252984"/>
                </a:lnTo>
                <a:lnTo>
                  <a:pt x="505129" y="232237"/>
                </a:lnTo>
                <a:lnTo>
                  <a:pt x="498614" y="192195"/>
                </a:lnTo>
                <a:lnTo>
                  <a:pt x="486084" y="154519"/>
                </a:lnTo>
                <a:lnTo>
                  <a:pt x="468060" y="119731"/>
                </a:lnTo>
                <a:lnTo>
                  <a:pt x="445063" y="88352"/>
                </a:lnTo>
                <a:lnTo>
                  <a:pt x="417615" y="60904"/>
                </a:lnTo>
                <a:lnTo>
                  <a:pt x="386236" y="37907"/>
                </a:lnTo>
                <a:lnTo>
                  <a:pt x="351448" y="19883"/>
                </a:lnTo>
                <a:lnTo>
                  <a:pt x="313772" y="7353"/>
                </a:lnTo>
                <a:lnTo>
                  <a:pt x="273730" y="838"/>
                </a:lnTo>
                <a:lnTo>
                  <a:pt x="252984" y="0"/>
                </a:lnTo>
                <a:close/>
              </a:path>
            </a:pathLst>
          </a:custGeom>
          <a:solidFill>
            <a:srgbClr val="EED3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4866259" y="1420461"/>
            <a:ext cx="25146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02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456046" y="1438319"/>
            <a:ext cx="2214245" cy="4324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A6A6A6"/>
                </a:solidFill>
                <a:latin typeface="Microsoft YaHei"/>
                <a:cs typeface="Microsoft YaHei"/>
              </a:rPr>
              <a:t>手部</a:t>
            </a:r>
            <a:r>
              <a:rPr dirty="0" sz="3200" b="1">
                <a:solidFill>
                  <a:srgbClr val="FF0000"/>
                </a:solidFill>
                <a:latin typeface="Microsoft YaHei"/>
                <a:cs typeface="Microsoft YaHei"/>
              </a:rPr>
              <a:t>不</a:t>
            </a:r>
            <a:r>
              <a:rPr dirty="0" sz="2000" b="1">
                <a:solidFill>
                  <a:srgbClr val="A6A6A6"/>
                </a:solidFill>
                <a:latin typeface="Microsoft YaHei"/>
                <a:cs typeface="Microsoft YaHei"/>
              </a:rPr>
              <a:t>觸摸眼口鼻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356859" y="1958340"/>
            <a:ext cx="2589276" cy="17739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503919" y="1554531"/>
            <a:ext cx="686625" cy="26449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505443" y="1242060"/>
            <a:ext cx="506095" cy="506095"/>
          </a:xfrm>
          <a:custGeom>
            <a:avLst/>
            <a:gdLst/>
            <a:ahLst/>
            <a:cxnLst/>
            <a:rect l="l" t="t" r="r" b="b"/>
            <a:pathLst>
              <a:path w="506095" h="506094">
                <a:moveTo>
                  <a:pt x="252983" y="0"/>
                </a:moveTo>
                <a:lnTo>
                  <a:pt x="211953" y="3311"/>
                </a:lnTo>
                <a:lnTo>
                  <a:pt x="173028" y="12899"/>
                </a:lnTo>
                <a:lnTo>
                  <a:pt x="136731" y="28241"/>
                </a:lnTo>
                <a:lnTo>
                  <a:pt x="103583" y="48816"/>
                </a:lnTo>
                <a:lnTo>
                  <a:pt x="74104" y="74104"/>
                </a:lnTo>
                <a:lnTo>
                  <a:pt x="48816" y="103583"/>
                </a:lnTo>
                <a:lnTo>
                  <a:pt x="28241" y="136731"/>
                </a:lnTo>
                <a:lnTo>
                  <a:pt x="12899" y="173028"/>
                </a:lnTo>
                <a:lnTo>
                  <a:pt x="3311" y="211953"/>
                </a:lnTo>
                <a:lnTo>
                  <a:pt x="0" y="252984"/>
                </a:lnTo>
                <a:lnTo>
                  <a:pt x="838" y="273730"/>
                </a:lnTo>
                <a:lnTo>
                  <a:pt x="7353" y="313772"/>
                </a:lnTo>
                <a:lnTo>
                  <a:pt x="19883" y="351448"/>
                </a:lnTo>
                <a:lnTo>
                  <a:pt x="37907" y="386236"/>
                </a:lnTo>
                <a:lnTo>
                  <a:pt x="60904" y="417615"/>
                </a:lnTo>
                <a:lnTo>
                  <a:pt x="88352" y="445063"/>
                </a:lnTo>
                <a:lnTo>
                  <a:pt x="119731" y="468060"/>
                </a:lnTo>
                <a:lnTo>
                  <a:pt x="154519" y="486084"/>
                </a:lnTo>
                <a:lnTo>
                  <a:pt x="192195" y="498614"/>
                </a:lnTo>
                <a:lnTo>
                  <a:pt x="232237" y="505129"/>
                </a:lnTo>
                <a:lnTo>
                  <a:pt x="252983" y="505968"/>
                </a:lnTo>
                <a:lnTo>
                  <a:pt x="273730" y="505129"/>
                </a:lnTo>
                <a:lnTo>
                  <a:pt x="313772" y="498614"/>
                </a:lnTo>
                <a:lnTo>
                  <a:pt x="351448" y="486084"/>
                </a:lnTo>
                <a:lnTo>
                  <a:pt x="386236" y="468060"/>
                </a:lnTo>
                <a:lnTo>
                  <a:pt x="417615" y="445063"/>
                </a:lnTo>
                <a:lnTo>
                  <a:pt x="445063" y="417615"/>
                </a:lnTo>
                <a:lnTo>
                  <a:pt x="468060" y="386236"/>
                </a:lnTo>
                <a:lnTo>
                  <a:pt x="486084" y="351448"/>
                </a:lnTo>
                <a:lnTo>
                  <a:pt x="498614" y="313772"/>
                </a:lnTo>
                <a:lnTo>
                  <a:pt x="505129" y="273730"/>
                </a:lnTo>
                <a:lnTo>
                  <a:pt x="505967" y="252984"/>
                </a:lnTo>
                <a:lnTo>
                  <a:pt x="505129" y="232237"/>
                </a:lnTo>
                <a:lnTo>
                  <a:pt x="498614" y="192195"/>
                </a:lnTo>
                <a:lnTo>
                  <a:pt x="486084" y="154519"/>
                </a:lnTo>
                <a:lnTo>
                  <a:pt x="468060" y="119731"/>
                </a:lnTo>
                <a:lnTo>
                  <a:pt x="445063" y="88352"/>
                </a:lnTo>
                <a:lnTo>
                  <a:pt x="417615" y="60904"/>
                </a:lnTo>
                <a:lnTo>
                  <a:pt x="386236" y="37907"/>
                </a:lnTo>
                <a:lnTo>
                  <a:pt x="351448" y="19883"/>
                </a:lnTo>
                <a:lnTo>
                  <a:pt x="313772" y="7353"/>
                </a:lnTo>
                <a:lnTo>
                  <a:pt x="273730" y="838"/>
                </a:lnTo>
                <a:lnTo>
                  <a:pt x="252983" y="0"/>
                </a:lnTo>
                <a:close/>
              </a:path>
            </a:pathLst>
          </a:custGeom>
          <a:solidFill>
            <a:srgbClr val="0EC6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8633586" y="1392140"/>
            <a:ext cx="25209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03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223375" y="1381677"/>
            <a:ext cx="2723515" cy="4324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A6A6A6"/>
                </a:solidFill>
                <a:latin typeface="Microsoft YaHei"/>
                <a:cs typeface="Microsoft YaHei"/>
              </a:rPr>
              <a:t>用餐及潔牙時</a:t>
            </a:r>
            <a:r>
              <a:rPr dirty="0" sz="2000" spc="-15" b="1">
                <a:solidFill>
                  <a:srgbClr val="A6A6A6"/>
                </a:solidFill>
                <a:latin typeface="Microsoft YaHei"/>
                <a:cs typeface="Microsoft YaHei"/>
              </a:rPr>
              <a:t>間</a:t>
            </a:r>
            <a:r>
              <a:rPr dirty="0" sz="3200" b="1">
                <a:solidFill>
                  <a:srgbClr val="FF0000"/>
                </a:solidFill>
                <a:latin typeface="Microsoft YaHei"/>
                <a:cs typeface="Microsoft YaHei"/>
              </a:rPr>
              <a:t>不</a:t>
            </a:r>
            <a:r>
              <a:rPr dirty="0" sz="2000" b="1">
                <a:solidFill>
                  <a:srgbClr val="A6A6A6"/>
                </a:solidFill>
                <a:latin typeface="Microsoft YaHei"/>
                <a:cs typeface="Microsoft YaHei"/>
              </a:rPr>
              <a:t>交談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316211" y="1869948"/>
            <a:ext cx="2535936" cy="21884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356859" y="4826508"/>
            <a:ext cx="3233928" cy="21259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188719" y="4611624"/>
            <a:ext cx="1094232" cy="205130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185672" y="6505954"/>
            <a:ext cx="1094231" cy="70256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821179" y="5288280"/>
            <a:ext cx="1680971" cy="171602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8957564" y="5288095"/>
            <a:ext cx="3683000" cy="1031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b="1">
                <a:solidFill>
                  <a:srgbClr val="EB1F6C"/>
                </a:solidFill>
                <a:latin typeface="微軟正黑體"/>
                <a:cs typeface="微軟正黑體"/>
              </a:rPr>
              <a:t>養成良好生活習慣</a:t>
            </a:r>
            <a:endParaRPr sz="3600">
              <a:latin typeface="微軟正黑體"/>
              <a:cs typeface="微軟正黑體"/>
            </a:endParaRPr>
          </a:p>
          <a:p>
            <a:pPr marL="12700">
              <a:lnSpc>
                <a:spcPct val="100000"/>
              </a:lnSpc>
            </a:pPr>
            <a:r>
              <a:rPr dirty="0" sz="3600" spc="-5" b="1">
                <a:solidFill>
                  <a:srgbClr val="EB1F6C"/>
                </a:solidFill>
                <a:latin typeface="微軟正黑體"/>
                <a:cs typeface="微軟正黑體"/>
              </a:rPr>
              <a:t>疾病遠離你</a:t>
            </a:r>
            <a:endParaRPr sz="3600">
              <a:latin typeface="微軟正黑體"/>
              <a:cs typeface="微軟正黑體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1974068" y="6568440"/>
            <a:ext cx="586740" cy="504825"/>
          </a:xfrm>
          <a:custGeom>
            <a:avLst/>
            <a:gdLst/>
            <a:ahLst/>
            <a:cxnLst/>
            <a:rect l="l" t="t" r="r" b="b"/>
            <a:pathLst>
              <a:path w="586740" h="504825">
                <a:moveTo>
                  <a:pt x="293370" y="0"/>
                </a:moveTo>
                <a:lnTo>
                  <a:pt x="245777" y="3301"/>
                </a:lnTo>
                <a:lnTo>
                  <a:pt x="200631" y="12858"/>
                </a:lnTo>
                <a:lnTo>
                  <a:pt x="158537" y="28153"/>
                </a:lnTo>
                <a:lnTo>
                  <a:pt x="120097" y="48665"/>
                </a:lnTo>
                <a:lnTo>
                  <a:pt x="85915" y="73875"/>
                </a:lnTo>
                <a:lnTo>
                  <a:pt x="56595" y="103265"/>
                </a:lnTo>
                <a:lnTo>
                  <a:pt x="32740" y="136313"/>
                </a:lnTo>
                <a:lnTo>
                  <a:pt x="14953" y="172502"/>
                </a:lnTo>
                <a:lnTo>
                  <a:pt x="3838" y="211311"/>
                </a:lnTo>
                <a:lnTo>
                  <a:pt x="0" y="252222"/>
                </a:lnTo>
                <a:lnTo>
                  <a:pt x="972" y="272907"/>
                </a:lnTo>
                <a:lnTo>
                  <a:pt x="8524" y="312832"/>
                </a:lnTo>
                <a:lnTo>
                  <a:pt x="23050" y="350396"/>
                </a:lnTo>
                <a:lnTo>
                  <a:pt x="43946" y="385079"/>
                </a:lnTo>
                <a:lnTo>
                  <a:pt x="70609" y="416363"/>
                </a:lnTo>
                <a:lnTo>
                  <a:pt x="102436" y="443728"/>
                </a:lnTo>
                <a:lnTo>
                  <a:pt x="138822" y="466654"/>
                </a:lnTo>
                <a:lnTo>
                  <a:pt x="179165" y="484622"/>
                </a:lnTo>
                <a:lnTo>
                  <a:pt x="222860" y="497113"/>
                </a:lnTo>
                <a:lnTo>
                  <a:pt x="269305" y="503607"/>
                </a:lnTo>
                <a:lnTo>
                  <a:pt x="293370" y="504444"/>
                </a:lnTo>
                <a:lnTo>
                  <a:pt x="317434" y="503607"/>
                </a:lnTo>
                <a:lnTo>
                  <a:pt x="363879" y="497113"/>
                </a:lnTo>
                <a:lnTo>
                  <a:pt x="407574" y="484622"/>
                </a:lnTo>
                <a:lnTo>
                  <a:pt x="447917" y="466654"/>
                </a:lnTo>
                <a:lnTo>
                  <a:pt x="484303" y="443728"/>
                </a:lnTo>
                <a:lnTo>
                  <a:pt x="516130" y="416363"/>
                </a:lnTo>
                <a:lnTo>
                  <a:pt x="542793" y="385079"/>
                </a:lnTo>
                <a:lnTo>
                  <a:pt x="563689" y="350396"/>
                </a:lnTo>
                <a:lnTo>
                  <a:pt x="578215" y="312832"/>
                </a:lnTo>
                <a:lnTo>
                  <a:pt x="585767" y="272907"/>
                </a:lnTo>
                <a:lnTo>
                  <a:pt x="586739" y="252222"/>
                </a:lnTo>
                <a:lnTo>
                  <a:pt x="585767" y="231536"/>
                </a:lnTo>
                <a:lnTo>
                  <a:pt x="578215" y="191611"/>
                </a:lnTo>
                <a:lnTo>
                  <a:pt x="563689" y="154047"/>
                </a:lnTo>
                <a:lnTo>
                  <a:pt x="542793" y="119364"/>
                </a:lnTo>
                <a:lnTo>
                  <a:pt x="516130" y="88080"/>
                </a:lnTo>
                <a:lnTo>
                  <a:pt x="484303" y="60715"/>
                </a:lnTo>
                <a:lnTo>
                  <a:pt x="447917" y="37789"/>
                </a:lnTo>
                <a:lnTo>
                  <a:pt x="407574" y="19821"/>
                </a:lnTo>
                <a:lnTo>
                  <a:pt x="363879" y="7330"/>
                </a:lnTo>
                <a:lnTo>
                  <a:pt x="317434" y="836"/>
                </a:lnTo>
                <a:lnTo>
                  <a:pt x="293370" y="0"/>
                </a:lnTo>
                <a:close/>
              </a:path>
            </a:pathLst>
          </a:custGeom>
          <a:solidFill>
            <a:srgbClr val="0862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12140310" y="6714083"/>
            <a:ext cx="25717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5" b="0">
                <a:solidFill>
                  <a:srgbClr val="FFFFFF"/>
                </a:solidFill>
                <a:latin typeface="Calibri Light"/>
                <a:cs typeface="Calibri Light"/>
              </a:rPr>
              <a:t>20</a:t>
            </a:r>
            <a:endParaRPr sz="18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96657" y="3547288"/>
            <a:ext cx="50800" cy="606425"/>
          </a:xfrm>
          <a:custGeom>
            <a:avLst/>
            <a:gdLst/>
            <a:ahLst/>
            <a:cxnLst/>
            <a:rect l="l" t="t" r="r" b="b"/>
            <a:pathLst>
              <a:path w="50800" h="606425">
                <a:moveTo>
                  <a:pt x="29174" y="558144"/>
                </a:moveTo>
                <a:lnTo>
                  <a:pt x="13982" y="561269"/>
                </a:lnTo>
                <a:lnTo>
                  <a:pt x="3904" y="569977"/>
                </a:lnTo>
                <a:lnTo>
                  <a:pt x="13" y="582425"/>
                </a:lnTo>
                <a:lnTo>
                  <a:pt x="0" y="583259"/>
                </a:lnTo>
                <a:lnTo>
                  <a:pt x="3893" y="596731"/>
                </a:lnTo>
                <a:lnTo>
                  <a:pt x="14001" y="605941"/>
                </a:lnTo>
                <a:lnTo>
                  <a:pt x="31779" y="605225"/>
                </a:lnTo>
                <a:lnTo>
                  <a:pt x="43577" y="599561"/>
                </a:lnTo>
                <a:lnTo>
                  <a:pt x="49708" y="590386"/>
                </a:lnTo>
                <a:lnTo>
                  <a:pt x="48769" y="583259"/>
                </a:lnTo>
                <a:lnTo>
                  <a:pt x="15494" y="583259"/>
                </a:lnTo>
                <a:lnTo>
                  <a:pt x="15494" y="563447"/>
                </a:lnTo>
                <a:lnTo>
                  <a:pt x="40405" y="563447"/>
                </a:lnTo>
                <a:lnTo>
                  <a:pt x="40135" y="563052"/>
                </a:lnTo>
                <a:lnTo>
                  <a:pt x="29174" y="558144"/>
                </a:lnTo>
                <a:close/>
              </a:path>
              <a:path w="50800" h="606425">
                <a:moveTo>
                  <a:pt x="35306" y="563447"/>
                </a:moveTo>
                <a:lnTo>
                  <a:pt x="15494" y="563447"/>
                </a:lnTo>
                <a:lnTo>
                  <a:pt x="15494" y="583259"/>
                </a:lnTo>
                <a:lnTo>
                  <a:pt x="35306" y="583259"/>
                </a:lnTo>
                <a:lnTo>
                  <a:pt x="35306" y="563447"/>
                </a:lnTo>
                <a:close/>
              </a:path>
              <a:path w="50800" h="606425">
                <a:moveTo>
                  <a:pt x="40405" y="563447"/>
                </a:moveTo>
                <a:lnTo>
                  <a:pt x="35306" y="563447"/>
                </a:lnTo>
                <a:lnTo>
                  <a:pt x="35306" y="583259"/>
                </a:lnTo>
                <a:lnTo>
                  <a:pt x="48769" y="583259"/>
                </a:lnTo>
                <a:lnTo>
                  <a:pt x="47533" y="573876"/>
                </a:lnTo>
                <a:lnTo>
                  <a:pt x="40405" y="563447"/>
                </a:lnTo>
                <a:close/>
              </a:path>
              <a:path w="50800" h="606425">
                <a:moveTo>
                  <a:pt x="35306" y="523823"/>
                </a:moveTo>
                <a:lnTo>
                  <a:pt x="15494" y="523823"/>
                </a:lnTo>
                <a:lnTo>
                  <a:pt x="15494" y="543635"/>
                </a:lnTo>
                <a:lnTo>
                  <a:pt x="35306" y="543635"/>
                </a:lnTo>
                <a:lnTo>
                  <a:pt x="35306" y="523823"/>
                </a:lnTo>
                <a:close/>
              </a:path>
              <a:path w="50800" h="606425">
                <a:moveTo>
                  <a:pt x="35306" y="484199"/>
                </a:moveTo>
                <a:lnTo>
                  <a:pt x="15494" y="484199"/>
                </a:lnTo>
                <a:lnTo>
                  <a:pt x="15494" y="504011"/>
                </a:lnTo>
                <a:lnTo>
                  <a:pt x="35306" y="504011"/>
                </a:lnTo>
                <a:lnTo>
                  <a:pt x="35306" y="484199"/>
                </a:lnTo>
                <a:close/>
              </a:path>
              <a:path w="50800" h="606425">
                <a:moveTo>
                  <a:pt x="35306" y="444575"/>
                </a:moveTo>
                <a:lnTo>
                  <a:pt x="15494" y="444575"/>
                </a:lnTo>
                <a:lnTo>
                  <a:pt x="15494" y="464387"/>
                </a:lnTo>
                <a:lnTo>
                  <a:pt x="35306" y="464387"/>
                </a:lnTo>
                <a:lnTo>
                  <a:pt x="35306" y="444575"/>
                </a:lnTo>
                <a:close/>
              </a:path>
              <a:path w="50800" h="606425">
                <a:moveTo>
                  <a:pt x="35306" y="404951"/>
                </a:moveTo>
                <a:lnTo>
                  <a:pt x="15494" y="404951"/>
                </a:lnTo>
                <a:lnTo>
                  <a:pt x="15494" y="424763"/>
                </a:lnTo>
                <a:lnTo>
                  <a:pt x="35306" y="424763"/>
                </a:lnTo>
                <a:lnTo>
                  <a:pt x="35306" y="404951"/>
                </a:lnTo>
                <a:close/>
              </a:path>
              <a:path w="50800" h="606425">
                <a:moveTo>
                  <a:pt x="35306" y="365327"/>
                </a:moveTo>
                <a:lnTo>
                  <a:pt x="15494" y="365327"/>
                </a:lnTo>
                <a:lnTo>
                  <a:pt x="15494" y="385139"/>
                </a:lnTo>
                <a:lnTo>
                  <a:pt x="35306" y="385139"/>
                </a:lnTo>
                <a:lnTo>
                  <a:pt x="35306" y="365327"/>
                </a:lnTo>
                <a:close/>
              </a:path>
              <a:path w="50800" h="606425">
                <a:moveTo>
                  <a:pt x="35306" y="325703"/>
                </a:moveTo>
                <a:lnTo>
                  <a:pt x="15494" y="325703"/>
                </a:lnTo>
                <a:lnTo>
                  <a:pt x="15494" y="345515"/>
                </a:lnTo>
                <a:lnTo>
                  <a:pt x="35306" y="345515"/>
                </a:lnTo>
                <a:lnTo>
                  <a:pt x="35306" y="325703"/>
                </a:lnTo>
                <a:close/>
              </a:path>
              <a:path w="50800" h="606425">
                <a:moveTo>
                  <a:pt x="35306" y="286079"/>
                </a:moveTo>
                <a:lnTo>
                  <a:pt x="15494" y="286079"/>
                </a:lnTo>
                <a:lnTo>
                  <a:pt x="15494" y="305891"/>
                </a:lnTo>
                <a:lnTo>
                  <a:pt x="35306" y="305891"/>
                </a:lnTo>
                <a:lnTo>
                  <a:pt x="35306" y="286079"/>
                </a:lnTo>
                <a:close/>
              </a:path>
              <a:path w="50800" h="606425">
                <a:moveTo>
                  <a:pt x="35306" y="246455"/>
                </a:moveTo>
                <a:lnTo>
                  <a:pt x="15494" y="246455"/>
                </a:lnTo>
                <a:lnTo>
                  <a:pt x="15494" y="266267"/>
                </a:lnTo>
                <a:lnTo>
                  <a:pt x="35306" y="266267"/>
                </a:lnTo>
                <a:lnTo>
                  <a:pt x="35306" y="246455"/>
                </a:lnTo>
                <a:close/>
              </a:path>
              <a:path w="50800" h="606425">
                <a:moveTo>
                  <a:pt x="35306" y="206831"/>
                </a:moveTo>
                <a:lnTo>
                  <a:pt x="15494" y="206831"/>
                </a:lnTo>
                <a:lnTo>
                  <a:pt x="15494" y="226643"/>
                </a:lnTo>
                <a:lnTo>
                  <a:pt x="35306" y="226643"/>
                </a:lnTo>
                <a:lnTo>
                  <a:pt x="35306" y="206831"/>
                </a:lnTo>
                <a:close/>
              </a:path>
              <a:path w="50800" h="606425">
                <a:moveTo>
                  <a:pt x="35306" y="167207"/>
                </a:moveTo>
                <a:lnTo>
                  <a:pt x="15494" y="167207"/>
                </a:lnTo>
                <a:lnTo>
                  <a:pt x="15494" y="187019"/>
                </a:lnTo>
                <a:lnTo>
                  <a:pt x="35306" y="187019"/>
                </a:lnTo>
                <a:lnTo>
                  <a:pt x="35306" y="167207"/>
                </a:lnTo>
                <a:close/>
              </a:path>
              <a:path w="50800" h="606425">
                <a:moveTo>
                  <a:pt x="35306" y="127583"/>
                </a:moveTo>
                <a:lnTo>
                  <a:pt x="15494" y="127583"/>
                </a:lnTo>
                <a:lnTo>
                  <a:pt x="15494" y="147395"/>
                </a:lnTo>
                <a:lnTo>
                  <a:pt x="35306" y="147395"/>
                </a:lnTo>
                <a:lnTo>
                  <a:pt x="35306" y="127583"/>
                </a:lnTo>
                <a:close/>
              </a:path>
              <a:path w="50800" h="606425">
                <a:moveTo>
                  <a:pt x="35306" y="87959"/>
                </a:moveTo>
                <a:lnTo>
                  <a:pt x="15494" y="87959"/>
                </a:lnTo>
                <a:lnTo>
                  <a:pt x="15494" y="107771"/>
                </a:lnTo>
                <a:lnTo>
                  <a:pt x="35306" y="107771"/>
                </a:lnTo>
                <a:lnTo>
                  <a:pt x="35306" y="87959"/>
                </a:lnTo>
                <a:close/>
              </a:path>
              <a:path w="50800" h="606425">
                <a:moveTo>
                  <a:pt x="35306" y="48335"/>
                </a:moveTo>
                <a:lnTo>
                  <a:pt x="15494" y="48335"/>
                </a:lnTo>
                <a:lnTo>
                  <a:pt x="15494" y="68147"/>
                </a:lnTo>
                <a:lnTo>
                  <a:pt x="35306" y="68147"/>
                </a:lnTo>
                <a:lnTo>
                  <a:pt x="35306" y="48335"/>
                </a:lnTo>
                <a:close/>
              </a:path>
              <a:path w="50800" h="606425">
                <a:moveTo>
                  <a:pt x="36798" y="0"/>
                </a:moveTo>
                <a:lnTo>
                  <a:pt x="19020" y="716"/>
                </a:lnTo>
                <a:lnTo>
                  <a:pt x="7222" y="6380"/>
                </a:lnTo>
                <a:lnTo>
                  <a:pt x="1091" y="15555"/>
                </a:lnTo>
                <a:lnTo>
                  <a:pt x="3266" y="32008"/>
                </a:lnTo>
                <a:lnTo>
                  <a:pt x="10664" y="42852"/>
                </a:lnTo>
                <a:lnTo>
                  <a:pt x="21625" y="47794"/>
                </a:lnTo>
                <a:lnTo>
                  <a:pt x="36817" y="44643"/>
                </a:lnTo>
                <a:lnTo>
                  <a:pt x="46894" y="35909"/>
                </a:lnTo>
                <a:lnTo>
                  <a:pt x="49212" y="28523"/>
                </a:lnTo>
                <a:lnTo>
                  <a:pt x="15494" y="28523"/>
                </a:lnTo>
                <a:lnTo>
                  <a:pt x="15494" y="22681"/>
                </a:lnTo>
                <a:lnTo>
                  <a:pt x="50800" y="22681"/>
                </a:lnTo>
                <a:lnTo>
                  <a:pt x="46906" y="9209"/>
                </a:lnTo>
                <a:lnTo>
                  <a:pt x="36798" y="0"/>
                </a:lnTo>
                <a:close/>
              </a:path>
              <a:path w="50800" h="606425">
                <a:moveTo>
                  <a:pt x="35306" y="22681"/>
                </a:moveTo>
                <a:lnTo>
                  <a:pt x="15494" y="22681"/>
                </a:lnTo>
                <a:lnTo>
                  <a:pt x="15494" y="28523"/>
                </a:lnTo>
                <a:lnTo>
                  <a:pt x="35306" y="28523"/>
                </a:lnTo>
                <a:lnTo>
                  <a:pt x="35306" y="22681"/>
                </a:lnTo>
                <a:close/>
              </a:path>
              <a:path w="50800" h="606425">
                <a:moveTo>
                  <a:pt x="50800" y="22681"/>
                </a:moveTo>
                <a:lnTo>
                  <a:pt x="35306" y="22681"/>
                </a:lnTo>
                <a:lnTo>
                  <a:pt x="35306" y="28523"/>
                </a:lnTo>
                <a:lnTo>
                  <a:pt x="49212" y="28523"/>
                </a:lnTo>
                <a:lnTo>
                  <a:pt x="50786" y="23510"/>
                </a:lnTo>
                <a:lnTo>
                  <a:pt x="50800" y="22681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299393" y="3550666"/>
            <a:ext cx="552450" cy="50800"/>
          </a:xfrm>
          <a:custGeom>
            <a:avLst/>
            <a:gdLst/>
            <a:ahLst/>
            <a:cxnLst/>
            <a:rect l="l" t="t" r="r" b="b"/>
            <a:pathLst>
              <a:path w="552450" h="50800">
                <a:moveTo>
                  <a:pt x="15537" y="1091"/>
                </a:moveTo>
                <a:lnTo>
                  <a:pt x="6362" y="7222"/>
                </a:lnTo>
                <a:lnTo>
                  <a:pt x="698" y="19020"/>
                </a:lnTo>
                <a:lnTo>
                  <a:pt x="42" y="35305"/>
                </a:lnTo>
                <a:lnTo>
                  <a:pt x="0" y="36817"/>
                </a:lnTo>
                <a:lnTo>
                  <a:pt x="9192" y="46906"/>
                </a:lnTo>
                <a:lnTo>
                  <a:pt x="22664" y="50800"/>
                </a:lnTo>
                <a:lnTo>
                  <a:pt x="23493" y="50786"/>
                </a:lnTo>
                <a:lnTo>
                  <a:pt x="35891" y="46894"/>
                </a:lnTo>
                <a:lnTo>
                  <a:pt x="44630" y="36798"/>
                </a:lnTo>
                <a:lnTo>
                  <a:pt x="44939" y="35305"/>
                </a:lnTo>
                <a:lnTo>
                  <a:pt x="22664" y="35305"/>
                </a:lnTo>
                <a:lnTo>
                  <a:pt x="22664" y="15493"/>
                </a:lnTo>
                <a:lnTo>
                  <a:pt x="45012" y="15493"/>
                </a:lnTo>
                <a:lnTo>
                  <a:pt x="42835" y="10664"/>
                </a:lnTo>
                <a:lnTo>
                  <a:pt x="31991" y="3266"/>
                </a:lnTo>
                <a:lnTo>
                  <a:pt x="15537" y="1091"/>
                </a:lnTo>
                <a:close/>
              </a:path>
              <a:path w="552450" h="50800">
                <a:moveTo>
                  <a:pt x="42476" y="15493"/>
                </a:moveTo>
                <a:lnTo>
                  <a:pt x="22664" y="15493"/>
                </a:lnTo>
                <a:lnTo>
                  <a:pt x="22664" y="35305"/>
                </a:lnTo>
                <a:lnTo>
                  <a:pt x="42476" y="35305"/>
                </a:lnTo>
                <a:lnTo>
                  <a:pt x="42476" y="15493"/>
                </a:lnTo>
                <a:close/>
              </a:path>
              <a:path w="552450" h="50800">
                <a:moveTo>
                  <a:pt x="45012" y="15493"/>
                </a:moveTo>
                <a:lnTo>
                  <a:pt x="42476" y="15493"/>
                </a:lnTo>
                <a:lnTo>
                  <a:pt x="42476" y="35305"/>
                </a:lnTo>
                <a:lnTo>
                  <a:pt x="44939" y="35305"/>
                </a:lnTo>
                <a:lnTo>
                  <a:pt x="47776" y="21625"/>
                </a:lnTo>
                <a:lnTo>
                  <a:pt x="45012" y="15493"/>
                </a:lnTo>
                <a:close/>
              </a:path>
              <a:path w="552450" h="50800">
                <a:moveTo>
                  <a:pt x="82100" y="15493"/>
                </a:moveTo>
                <a:lnTo>
                  <a:pt x="62288" y="15493"/>
                </a:lnTo>
                <a:lnTo>
                  <a:pt x="62288" y="35305"/>
                </a:lnTo>
                <a:lnTo>
                  <a:pt x="82100" y="35305"/>
                </a:lnTo>
                <a:lnTo>
                  <a:pt x="82100" y="15493"/>
                </a:lnTo>
                <a:close/>
              </a:path>
              <a:path w="552450" h="50800">
                <a:moveTo>
                  <a:pt x="121724" y="15493"/>
                </a:moveTo>
                <a:lnTo>
                  <a:pt x="101912" y="15493"/>
                </a:lnTo>
                <a:lnTo>
                  <a:pt x="101912" y="35305"/>
                </a:lnTo>
                <a:lnTo>
                  <a:pt x="121724" y="35305"/>
                </a:lnTo>
                <a:lnTo>
                  <a:pt x="121724" y="15493"/>
                </a:lnTo>
                <a:close/>
              </a:path>
              <a:path w="552450" h="50800">
                <a:moveTo>
                  <a:pt x="161348" y="15493"/>
                </a:moveTo>
                <a:lnTo>
                  <a:pt x="141536" y="15493"/>
                </a:lnTo>
                <a:lnTo>
                  <a:pt x="141536" y="35305"/>
                </a:lnTo>
                <a:lnTo>
                  <a:pt x="161348" y="35305"/>
                </a:lnTo>
                <a:lnTo>
                  <a:pt x="161348" y="15493"/>
                </a:lnTo>
                <a:close/>
              </a:path>
              <a:path w="552450" h="50800">
                <a:moveTo>
                  <a:pt x="200972" y="15493"/>
                </a:moveTo>
                <a:lnTo>
                  <a:pt x="181160" y="15493"/>
                </a:lnTo>
                <a:lnTo>
                  <a:pt x="181160" y="35305"/>
                </a:lnTo>
                <a:lnTo>
                  <a:pt x="200972" y="35305"/>
                </a:lnTo>
                <a:lnTo>
                  <a:pt x="200972" y="15493"/>
                </a:lnTo>
                <a:close/>
              </a:path>
              <a:path w="552450" h="50800">
                <a:moveTo>
                  <a:pt x="240596" y="15493"/>
                </a:moveTo>
                <a:lnTo>
                  <a:pt x="220784" y="15493"/>
                </a:lnTo>
                <a:lnTo>
                  <a:pt x="220784" y="35305"/>
                </a:lnTo>
                <a:lnTo>
                  <a:pt x="240596" y="35305"/>
                </a:lnTo>
                <a:lnTo>
                  <a:pt x="240596" y="15493"/>
                </a:lnTo>
                <a:close/>
              </a:path>
              <a:path w="552450" h="50800">
                <a:moveTo>
                  <a:pt x="280220" y="15493"/>
                </a:moveTo>
                <a:lnTo>
                  <a:pt x="260408" y="15493"/>
                </a:lnTo>
                <a:lnTo>
                  <a:pt x="260408" y="35305"/>
                </a:lnTo>
                <a:lnTo>
                  <a:pt x="280220" y="35305"/>
                </a:lnTo>
                <a:lnTo>
                  <a:pt x="280220" y="15493"/>
                </a:lnTo>
                <a:close/>
              </a:path>
              <a:path w="552450" h="50800">
                <a:moveTo>
                  <a:pt x="319844" y="15493"/>
                </a:moveTo>
                <a:lnTo>
                  <a:pt x="300032" y="15493"/>
                </a:lnTo>
                <a:lnTo>
                  <a:pt x="300032" y="35305"/>
                </a:lnTo>
                <a:lnTo>
                  <a:pt x="319844" y="35305"/>
                </a:lnTo>
                <a:lnTo>
                  <a:pt x="319844" y="15493"/>
                </a:lnTo>
                <a:close/>
              </a:path>
              <a:path w="552450" h="50800">
                <a:moveTo>
                  <a:pt x="359468" y="15493"/>
                </a:moveTo>
                <a:lnTo>
                  <a:pt x="339656" y="15493"/>
                </a:lnTo>
                <a:lnTo>
                  <a:pt x="339656" y="35305"/>
                </a:lnTo>
                <a:lnTo>
                  <a:pt x="359468" y="35305"/>
                </a:lnTo>
                <a:lnTo>
                  <a:pt x="359468" y="15493"/>
                </a:lnTo>
                <a:close/>
              </a:path>
              <a:path w="552450" h="50800">
                <a:moveTo>
                  <a:pt x="399092" y="15493"/>
                </a:moveTo>
                <a:lnTo>
                  <a:pt x="379280" y="15493"/>
                </a:lnTo>
                <a:lnTo>
                  <a:pt x="379280" y="35305"/>
                </a:lnTo>
                <a:lnTo>
                  <a:pt x="399092" y="35305"/>
                </a:lnTo>
                <a:lnTo>
                  <a:pt x="399092" y="15493"/>
                </a:lnTo>
                <a:close/>
              </a:path>
              <a:path w="552450" h="50800">
                <a:moveTo>
                  <a:pt x="438716" y="15493"/>
                </a:moveTo>
                <a:lnTo>
                  <a:pt x="418904" y="15493"/>
                </a:lnTo>
                <a:lnTo>
                  <a:pt x="418904" y="35305"/>
                </a:lnTo>
                <a:lnTo>
                  <a:pt x="438716" y="35305"/>
                </a:lnTo>
                <a:lnTo>
                  <a:pt x="438716" y="15493"/>
                </a:lnTo>
                <a:close/>
              </a:path>
              <a:path w="552450" h="50800">
                <a:moveTo>
                  <a:pt x="478340" y="15493"/>
                </a:moveTo>
                <a:lnTo>
                  <a:pt x="458528" y="15493"/>
                </a:lnTo>
                <a:lnTo>
                  <a:pt x="458528" y="35305"/>
                </a:lnTo>
                <a:lnTo>
                  <a:pt x="478340" y="35305"/>
                </a:lnTo>
                <a:lnTo>
                  <a:pt x="478340" y="15493"/>
                </a:lnTo>
                <a:close/>
              </a:path>
              <a:path w="552450" h="50800">
                <a:moveTo>
                  <a:pt x="529394" y="0"/>
                </a:moveTo>
                <a:lnTo>
                  <a:pt x="528560" y="13"/>
                </a:lnTo>
                <a:lnTo>
                  <a:pt x="516111" y="3904"/>
                </a:lnTo>
                <a:lnTo>
                  <a:pt x="507400" y="14001"/>
                </a:lnTo>
                <a:lnTo>
                  <a:pt x="504278" y="29174"/>
                </a:lnTo>
                <a:lnTo>
                  <a:pt x="509187" y="40135"/>
                </a:lnTo>
                <a:lnTo>
                  <a:pt x="520011" y="47533"/>
                </a:lnTo>
                <a:lnTo>
                  <a:pt x="536520" y="49708"/>
                </a:lnTo>
                <a:lnTo>
                  <a:pt x="545695" y="43577"/>
                </a:lnTo>
                <a:lnTo>
                  <a:pt x="549666" y="35305"/>
                </a:lnTo>
                <a:lnTo>
                  <a:pt x="517964" y="35305"/>
                </a:lnTo>
                <a:lnTo>
                  <a:pt x="517964" y="15493"/>
                </a:lnTo>
                <a:lnTo>
                  <a:pt x="552015" y="15493"/>
                </a:lnTo>
                <a:lnTo>
                  <a:pt x="552057" y="13982"/>
                </a:lnTo>
                <a:lnTo>
                  <a:pt x="542866" y="3893"/>
                </a:lnTo>
                <a:lnTo>
                  <a:pt x="529394" y="0"/>
                </a:lnTo>
                <a:close/>
              </a:path>
              <a:path w="552450" h="50800">
                <a:moveTo>
                  <a:pt x="507093" y="15493"/>
                </a:moveTo>
                <a:lnTo>
                  <a:pt x="498152" y="15493"/>
                </a:lnTo>
                <a:lnTo>
                  <a:pt x="498152" y="35305"/>
                </a:lnTo>
                <a:lnTo>
                  <a:pt x="507024" y="35305"/>
                </a:lnTo>
                <a:lnTo>
                  <a:pt x="504278" y="29174"/>
                </a:lnTo>
                <a:lnTo>
                  <a:pt x="507093" y="15493"/>
                </a:lnTo>
                <a:close/>
              </a:path>
              <a:path w="552450" h="50800">
                <a:moveTo>
                  <a:pt x="552015" y="15493"/>
                </a:moveTo>
                <a:lnTo>
                  <a:pt x="517964" y="15493"/>
                </a:lnTo>
                <a:lnTo>
                  <a:pt x="517964" y="35305"/>
                </a:lnTo>
                <a:lnTo>
                  <a:pt x="549666" y="35305"/>
                </a:lnTo>
                <a:lnTo>
                  <a:pt x="551359" y="31779"/>
                </a:lnTo>
                <a:lnTo>
                  <a:pt x="552015" y="15493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556358" y="3547585"/>
            <a:ext cx="59055" cy="605790"/>
          </a:xfrm>
          <a:custGeom>
            <a:avLst/>
            <a:gdLst/>
            <a:ahLst/>
            <a:cxnLst/>
            <a:rect l="l" t="t" r="r" b="b"/>
            <a:pathLst>
              <a:path w="59054" h="605789">
                <a:moveTo>
                  <a:pt x="28801" y="557985"/>
                </a:moveTo>
                <a:lnTo>
                  <a:pt x="18159" y="563208"/>
                </a:lnTo>
                <a:lnTo>
                  <a:pt x="11179" y="574192"/>
                </a:lnTo>
                <a:lnTo>
                  <a:pt x="9414" y="590691"/>
                </a:lnTo>
                <a:lnTo>
                  <a:pt x="15724" y="599630"/>
                </a:lnTo>
                <a:lnTo>
                  <a:pt x="27596" y="604980"/>
                </a:lnTo>
                <a:lnTo>
                  <a:pt x="45332" y="605377"/>
                </a:lnTo>
                <a:lnTo>
                  <a:pt x="55237" y="596066"/>
                </a:lnTo>
                <a:lnTo>
                  <a:pt x="58807" y="583090"/>
                </a:lnTo>
                <a:lnTo>
                  <a:pt x="23640" y="583090"/>
                </a:lnTo>
                <a:lnTo>
                  <a:pt x="23259" y="563278"/>
                </a:lnTo>
                <a:lnTo>
                  <a:pt x="43071" y="562897"/>
                </a:lnTo>
                <a:lnTo>
                  <a:pt x="46944" y="562897"/>
                </a:lnTo>
                <a:lnTo>
                  <a:pt x="44143" y="560672"/>
                </a:lnTo>
                <a:lnTo>
                  <a:pt x="28801" y="557985"/>
                </a:lnTo>
                <a:close/>
              </a:path>
              <a:path w="59054" h="605789">
                <a:moveTo>
                  <a:pt x="43071" y="562897"/>
                </a:moveTo>
                <a:lnTo>
                  <a:pt x="23259" y="563278"/>
                </a:lnTo>
                <a:lnTo>
                  <a:pt x="23640" y="583090"/>
                </a:lnTo>
                <a:lnTo>
                  <a:pt x="43452" y="582709"/>
                </a:lnTo>
                <a:lnTo>
                  <a:pt x="43071" y="562897"/>
                </a:lnTo>
                <a:close/>
              </a:path>
              <a:path w="59054" h="605789">
                <a:moveTo>
                  <a:pt x="46944" y="562897"/>
                </a:moveTo>
                <a:lnTo>
                  <a:pt x="43071" y="562897"/>
                </a:lnTo>
                <a:lnTo>
                  <a:pt x="43452" y="582709"/>
                </a:lnTo>
                <a:lnTo>
                  <a:pt x="23640" y="583090"/>
                </a:lnTo>
                <a:lnTo>
                  <a:pt x="58807" y="583090"/>
                </a:lnTo>
                <a:lnTo>
                  <a:pt x="58911" y="582709"/>
                </a:lnTo>
                <a:lnTo>
                  <a:pt x="58854" y="580816"/>
                </a:lnTo>
                <a:lnTo>
                  <a:pt x="54455" y="568863"/>
                </a:lnTo>
                <a:lnTo>
                  <a:pt x="46944" y="562897"/>
                </a:lnTo>
                <a:close/>
              </a:path>
              <a:path w="59054" h="605789">
                <a:moveTo>
                  <a:pt x="42563" y="523273"/>
                </a:moveTo>
                <a:lnTo>
                  <a:pt x="22751" y="523654"/>
                </a:lnTo>
                <a:lnTo>
                  <a:pt x="23005" y="543466"/>
                </a:lnTo>
                <a:lnTo>
                  <a:pt x="42817" y="543085"/>
                </a:lnTo>
                <a:lnTo>
                  <a:pt x="42563" y="523273"/>
                </a:lnTo>
                <a:close/>
              </a:path>
              <a:path w="59054" h="605789">
                <a:moveTo>
                  <a:pt x="41928" y="483649"/>
                </a:moveTo>
                <a:lnTo>
                  <a:pt x="22116" y="484030"/>
                </a:lnTo>
                <a:lnTo>
                  <a:pt x="22497" y="503842"/>
                </a:lnTo>
                <a:lnTo>
                  <a:pt x="42309" y="503461"/>
                </a:lnTo>
                <a:lnTo>
                  <a:pt x="41928" y="483649"/>
                </a:lnTo>
                <a:close/>
              </a:path>
              <a:path w="59054" h="605789">
                <a:moveTo>
                  <a:pt x="41420" y="444025"/>
                </a:moveTo>
                <a:lnTo>
                  <a:pt x="21608" y="444406"/>
                </a:lnTo>
                <a:lnTo>
                  <a:pt x="21862" y="464218"/>
                </a:lnTo>
                <a:lnTo>
                  <a:pt x="41674" y="463837"/>
                </a:lnTo>
                <a:lnTo>
                  <a:pt x="41420" y="444025"/>
                </a:lnTo>
                <a:close/>
              </a:path>
              <a:path w="59054" h="605789">
                <a:moveTo>
                  <a:pt x="40785" y="404528"/>
                </a:moveTo>
                <a:lnTo>
                  <a:pt x="20973" y="404782"/>
                </a:lnTo>
                <a:lnTo>
                  <a:pt x="21227" y="424594"/>
                </a:lnTo>
                <a:lnTo>
                  <a:pt x="41039" y="424340"/>
                </a:lnTo>
                <a:lnTo>
                  <a:pt x="40785" y="404528"/>
                </a:lnTo>
                <a:close/>
              </a:path>
              <a:path w="59054" h="605789">
                <a:moveTo>
                  <a:pt x="40277" y="364904"/>
                </a:moveTo>
                <a:lnTo>
                  <a:pt x="20465" y="365158"/>
                </a:lnTo>
                <a:lnTo>
                  <a:pt x="20719" y="384970"/>
                </a:lnTo>
                <a:lnTo>
                  <a:pt x="40531" y="384716"/>
                </a:lnTo>
                <a:lnTo>
                  <a:pt x="40277" y="364904"/>
                </a:lnTo>
                <a:close/>
              </a:path>
              <a:path w="59054" h="605789">
                <a:moveTo>
                  <a:pt x="39642" y="325280"/>
                </a:moveTo>
                <a:lnTo>
                  <a:pt x="19830" y="325534"/>
                </a:lnTo>
                <a:lnTo>
                  <a:pt x="20084" y="345346"/>
                </a:lnTo>
                <a:lnTo>
                  <a:pt x="39896" y="345092"/>
                </a:lnTo>
                <a:lnTo>
                  <a:pt x="39642" y="325280"/>
                </a:lnTo>
                <a:close/>
              </a:path>
              <a:path w="59054" h="605789">
                <a:moveTo>
                  <a:pt x="39007" y="285656"/>
                </a:moveTo>
                <a:lnTo>
                  <a:pt x="19195" y="285910"/>
                </a:lnTo>
                <a:lnTo>
                  <a:pt x="19576" y="305722"/>
                </a:lnTo>
                <a:lnTo>
                  <a:pt x="39388" y="305468"/>
                </a:lnTo>
                <a:lnTo>
                  <a:pt x="39007" y="285656"/>
                </a:lnTo>
                <a:close/>
              </a:path>
              <a:path w="59054" h="605789">
                <a:moveTo>
                  <a:pt x="38499" y="246032"/>
                </a:moveTo>
                <a:lnTo>
                  <a:pt x="18687" y="246286"/>
                </a:lnTo>
                <a:lnTo>
                  <a:pt x="18941" y="266098"/>
                </a:lnTo>
                <a:lnTo>
                  <a:pt x="38753" y="265844"/>
                </a:lnTo>
                <a:lnTo>
                  <a:pt x="38499" y="246032"/>
                </a:lnTo>
                <a:close/>
              </a:path>
              <a:path w="59054" h="605789">
                <a:moveTo>
                  <a:pt x="37864" y="206408"/>
                </a:moveTo>
                <a:lnTo>
                  <a:pt x="18052" y="206662"/>
                </a:lnTo>
                <a:lnTo>
                  <a:pt x="18433" y="226474"/>
                </a:lnTo>
                <a:lnTo>
                  <a:pt x="38245" y="226220"/>
                </a:lnTo>
                <a:lnTo>
                  <a:pt x="37864" y="206408"/>
                </a:lnTo>
                <a:close/>
              </a:path>
              <a:path w="59054" h="605789">
                <a:moveTo>
                  <a:pt x="37356" y="166784"/>
                </a:moveTo>
                <a:lnTo>
                  <a:pt x="17544" y="167038"/>
                </a:lnTo>
                <a:lnTo>
                  <a:pt x="17798" y="186850"/>
                </a:lnTo>
                <a:lnTo>
                  <a:pt x="37610" y="186596"/>
                </a:lnTo>
                <a:lnTo>
                  <a:pt x="37356" y="166784"/>
                </a:lnTo>
                <a:close/>
              </a:path>
              <a:path w="59054" h="605789">
                <a:moveTo>
                  <a:pt x="36721" y="127160"/>
                </a:moveTo>
                <a:lnTo>
                  <a:pt x="16909" y="127414"/>
                </a:lnTo>
                <a:lnTo>
                  <a:pt x="17163" y="147226"/>
                </a:lnTo>
                <a:lnTo>
                  <a:pt x="36975" y="146972"/>
                </a:lnTo>
                <a:lnTo>
                  <a:pt x="36721" y="127160"/>
                </a:lnTo>
                <a:close/>
              </a:path>
              <a:path w="59054" h="605789">
                <a:moveTo>
                  <a:pt x="36213" y="87536"/>
                </a:moveTo>
                <a:lnTo>
                  <a:pt x="16401" y="87790"/>
                </a:lnTo>
                <a:lnTo>
                  <a:pt x="16655" y="107602"/>
                </a:lnTo>
                <a:lnTo>
                  <a:pt x="36467" y="107348"/>
                </a:lnTo>
                <a:lnTo>
                  <a:pt x="36213" y="87536"/>
                </a:lnTo>
                <a:close/>
              </a:path>
              <a:path w="59054" h="605789">
                <a:moveTo>
                  <a:pt x="35578" y="47912"/>
                </a:moveTo>
                <a:lnTo>
                  <a:pt x="15766" y="48166"/>
                </a:lnTo>
                <a:lnTo>
                  <a:pt x="16020" y="67978"/>
                </a:lnTo>
                <a:lnTo>
                  <a:pt x="35832" y="67724"/>
                </a:lnTo>
                <a:lnTo>
                  <a:pt x="35578" y="47912"/>
                </a:lnTo>
                <a:close/>
              </a:path>
              <a:path w="59054" h="605789">
                <a:moveTo>
                  <a:pt x="13301" y="0"/>
                </a:moveTo>
                <a:lnTo>
                  <a:pt x="3492" y="9307"/>
                </a:lnTo>
                <a:lnTo>
                  <a:pt x="27" y="22258"/>
                </a:lnTo>
                <a:lnTo>
                  <a:pt x="0" y="24703"/>
                </a:lnTo>
                <a:lnTo>
                  <a:pt x="4430" y="36523"/>
                </a:lnTo>
                <a:lnTo>
                  <a:pt x="14758" y="44653"/>
                </a:lnTo>
                <a:lnTo>
                  <a:pt x="30221" y="47287"/>
                </a:lnTo>
                <a:lnTo>
                  <a:pt x="40727" y="41969"/>
                </a:lnTo>
                <a:lnTo>
                  <a:pt x="47625" y="30963"/>
                </a:lnTo>
                <a:lnTo>
                  <a:pt x="47892" y="28354"/>
                </a:lnTo>
                <a:lnTo>
                  <a:pt x="15512" y="28354"/>
                </a:lnTo>
                <a:lnTo>
                  <a:pt x="15385" y="22512"/>
                </a:lnTo>
                <a:lnTo>
                  <a:pt x="35197" y="22258"/>
                </a:lnTo>
                <a:lnTo>
                  <a:pt x="48514" y="22258"/>
                </a:lnTo>
                <a:lnTo>
                  <a:pt x="49314" y="14410"/>
                </a:lnTo>
                <a:lnTo>
                  <a:pt x="42944" y="5576"/>
                </a:lnTo>
                <a:lnTo>
                  <a:pt x="31061" y="304"/>
                </a:lnTo>
                <a:lnTo>
                  <a:pt x="13301" y="0"/>
                </a:lnTo>
                <a:close/>
              </a:path>
              <a:path w="59054" h="605789">
                <a:moveTo>
                  <a:pt x="35197" y="22258"/>
                </a:moveTo>
                <a:lnTo>
                  <a:pt x="15385" y="22512"/>
                </a:lnTo>
                <a:lnTo>
                  <a:pt x="15512" y="28354"/>
                </a:lnTo>
                <a:lnTo>
                  <a:pt x="35324" y="28100"/>
                </a:lnTo>
                <a:lnTo>
                  <a:pt x="35197" y="22258"/>
                </a:lnTo>
                <a:close/>
              </a:path>
              <a:path w="59054" h="605789">
                <a:moveTo>
                  <a:pt x="48514" y="22258"/>
                </a:moveTo>
                <a:lnTo>
                  <a:pt x="35197" y="22258"/>
                </a:lnTo>
                <a:lnTo>
                  <a:pt x="35324" y="28100"/>
                </a:lnTo>
                <a:lnTo>
                  <a:pt x="15512" y="28354"/>
                </a:lnTo>
                <a:lnTo>
                  <a:pt x="47892" y="28354"/>
                </a:lnTo>
                <a:lnTo>
                  <a:pt x="48514" y="22258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051493" y="3550666"/>
            <a:ext cx="552450" cy="50800"/>
          </a:xfrm>
          <a:custGeom>
            <a:avLst/>
            <a:gdLst/>
            <a:ahLst/>
            <a:cxnLst/>
            <a:rect l="l" t="t" r="r" b="b"/>
            <a:pathLst>
              <a:path w="552450" h="50800">
                <a:moveTo>
                  <a:pt x="536520" y="1091"/>
                </a:moveTo>
                <a:lnTo>
                  <a:pt x="520011" y="3266"/>
                </a:lnTo>
                <a:lnTo>
                  <a:pt x="509187" y="10664"/>
                </a:lnTo>
                <a:lnTo>
                  <a:pt x="504278" y="21625"/>
                </a:lnTo>
                <a:lnTo>
                  <a:pt x="507404" y="36817"/>
                </a:lnTo>
                <a:lnTo>
                  <a:pt x="516111" y="46895"/>
                </a:lnTo>
                <a:lnTo>
                  <a:pt x="528560" y="50786"/>
                </a:lnTo>
                <a:lnTo>
                  <a:pt x="529394" y="50800"/>
                </a:lnTo>
                <a:lnTo>
                  <a:pt x="542876" y="46895"/>
                </a:lnTo>
                <a:lnTo>
                  <a:pt x="552057" y="36817"/>
                </a:lnTo>
                <a:lnTo>
                  <a:pt x="552015" y="35305"/>
                </a:lnTo>
                <a:lnTo>
                  <a:pt x="509582" y="35305"/>
                </a:lnTo>
                <a:lnTo>
                  <a:pt x="509582" y="15493"/>
                </a:lnTo>
                <a:lnTo>
                  <a:pt x="549666" y="15493"/>
                </a:lnTo>
                <a:lnTo>
                  <a:pt x="545695" y="7222"/>
                </a:lnTo>
                <a:lnTo>
                  <a:pt x="536520" y="1091"/>
                </a:lnTo>
                <a:close/>
              </a:path>
              <a:path w="552450" h="50800">
                <a:moveTo>
                  <a:pt x="529394" y="15493"/>
                </a:moveTo>
                <a:lnTo>
                  <a:pt x="509582" y="15493"/>
                </a:lnTo>
                <a:lnTo>
                  <a:pt x="509582" y="35305"/>
                </a:lnTo>
                <a:lnTo>
                  <a:pt x="529394" y="35305"/>
                </a:lnTo>
                <a:lnTo>
                  <a:pt x="529394" y="15493"/>
                </a:lnTo>
                <a:close/>
              </a:path>
              <a:path w="552450" h="50800">
                <a:moveTo>
                  <a:pt x="549666" y="15493"/>
                </a:moveTo>
                <a:lnTo>
                  <a:pt x="529394" y="15493"/>
                </a:lnTo>
                <a:lnTo>
                  <a:pt x="529394" y="35305"/>
                </a:lnTo>
                <a:lnTo>
                  <a:pt x="552015" y="35305"/>
                </a:lnTo>
                <a:lnTo>
                  <a:pt x="551359" y="19020"/>
                </a:lnTo>
                <a:lnTo>
                  <a:pt x="549666" y="15493"/>
                </a:lnTo>
                <a:close/>
              </a:path>
              <a:path w="552450" h="50800">
                <a:moveTo>
                  <a:pt x="489770" y="15493"/>
                </a:moveTo>
                <a:lnTo>
                  <a:pt x="469958" y="15493"/>
                </a:lnTo>
                <a:lnTo>
                  <a:pt x="469958" y="35305"/>
                </a:lnTo>
                <a:lnTo>
                  <a:pt x="489770" y="35305"/>
                </a:lnTo>
                <a:lnTo>
                  <a:pt x="489770" y="15493"/>
                </a:lnTo>
                <a:close/>
              </a:path>
              <a:path w="552450" h="50800">
                <a:moveTo>
                  <a:pt x="450146" y="15493"/>
                </a:moveTo>
                <a:lnTo>
                  <a:pt x="430334" y="15493"/>
                </a:lnTo>
                <a:lnTo>
                  <a:pt x="430334" y="35305"/>
                </a:lnTo>
                <a:lnTo>
                  <a:pt x="450146" y="35305"/>
                </a:lnTo>
                <a:lnTo>
                  <a:pt x="450146" y="15493"/>
                </a:lnTo>
                <a:close/>
              </a:path>
              <a:path w="552450" h="50800">
                <a:moveTo>
                  <a:pt x="410522" y="15493"/>
                </a:moveTo>
                <a:lnTo>
                  <a:pt x="390710" y="15493"/>
                </a:lnTo>
                <a:lnTo>
                  <a:pt x="390710" y="35305"/>
                </a:lnTo>
                <a:lnTo>
                  <a:pt x="410522" y="35305"/>
                </a:lnTo>
                <a:lnTo>
                  <a:pt x="410522" y="15493"/>
                </a:lnTo>
                <a:close/>
              </a:path>
              <a:path w="552450" h="50800">
                <a:moveTo>
                  <a:pt x="370898" y="15493"/>
                </a:moveTo>
                <a:lnTo>
                  <a:pt x="351086" y="15493"/>
                </a:lnTo>
                <a:lnTo>
                  <a:pt x="351086" y="35305"/>
                </a:lnTo>
                <a:lnTo>
                  <a:pt x="370898" y="35305"/>
                </a:lnTo>
                <a:lnTo>
                  <a:pt x="370898" y="15493"/>
                </a:lnTo>
                <a:close/>
              </a:path>
              <a:path w="552450" h="50800">
                <a:moveTo>
                  <a:pt x="331274" y="15493"/>
                </a:moveTo>
                <a:lnTo>
                  <a:pt x="311462" y="15493"/>
                </a:lnTo>
                <a:lnTo>
                  <a:pt x="311462" y="35305"/>
                </a:lnTo>
                <a:lnTo>
                  <a:pt x="331274" y="35305"/>
                </a:lnTo>
                <a:lnTo>
                  <a:pt x="331274" y="15493"/>
                </a:lnTo>
                <a:close/>
              </a:path>
              <a:path w="552450" h="50800">
                <a:moveTo>
                  <a:pt x="291650" y="15493"/>
                </a:moveTo>
                <a:lnTo>
                  <a:pt x="271838" y="15493"/>
                </a:lnTo>
                <a:lnTo>
                  <a:pt x="271838" y="35305"/>
                </a:lnTo>
                <a:lnTo>
                  <a:pt x="291650" y="35305"/>
                </a:lnTo>
                <a:lnTo>
                  <a:pt x="291650" y="15493"/>
                </a:lnTo>
                <a:close/>
              </a:path>
              <a:path w="552450" h="50800">
                <a:moveTo>
                  <a:pt x="252026" y="15493"/>
                </a:moveTo>
                <a:lnTo>
                  <a:pt x="232214" y="15493"/>
                </a:lnTo>
                <a:lnTo>
                  <a:pt x="232214" y="35305"/>
                </a:lnTo>
                <a:lnTo>
                  <a:pt x="252026" y="35305"/>
                </a:lnTo>
                <a:lnTo>
                  <a:pt x="252026" y="15493"/>
                </a:lnTo>
                <a:close/>
              </a:path>
              <a:path w="552450" h="50800">
                <a:moveTo>
                  <a:pt x="212402" y="15493"/>
                </a:moveTo>
                <a:lnTo>
                  <a:pt x="192590" y="15493"/>
                </a:lnTo>
                <a:lnTo>
                  <a:pt x="192590" y="35305"/>
                </a:lnTo>
                <a:lnTo>
                  <a:pt x="212402" y="35305"/>
                </a:lnTo>
                <a:lnTo>
                  <a:pt x="212402" y="15493"/>
                </a:lnTo>
                <a:close/>
              </a:path>
              <a:path w="552450" h="50800">
                <a:moveTo>
                  <a:pt x="172778" y="15493"/>
                </a:moveTo>
                <a:lnTo>
                  <a:pt x="152966" y="15493"/>
                </a:lnTo>
                <a:lnTo>
                  <a:pt x="152966" y="35305"/>
                </a:lnTo>
                <a:lnTo>
                  <a:pt x="172778" y="35305"/>
                </a:lnTo>
                <a:lnTo>
                  <a:pt x="172778" y="15493"/>
                </a:lnTo>
                <a:close/>
              </a:path>
              <a:path w="552450" h="50800">
                <a:moveTo>
                  <a:pt x="133154" y="15493"/>
                </a:moveTo>
                <a:lnTo>
                  <a:pt x="113342" y="15493"/>
                </a:lnTo>
                <a:lnTo>
                  <a:pt x="113342" y="35305"/>
                </a:lnTo>
                <a:lnTo>
                  <a:pt x="133154" y="35305"/>
                </a:lnTo>
                <a:lnTo>
                  <a:pt x="133154" y="15493"/>
                </a:lnTo>
                <a:close/>
              </a:path>
              <a:path w="552450" h="50800">
                <a:moveTo>
                  <a:pt x="93530" y="15493"/>
                </a:moveTo>
                <a:lnTo>
                  <a:pt x="73718" y="15493"/>
                </a:lnTo>
                <a:lnTo>
                  <a:pt x="73718" y="35305"/>
                </a:lnTo>
                <a:lnTo>
                  <a:pt x="93530" y="35305"/>
                </a:lnTo>
                <a:lnTo>
                  <a:pt x="93530" y="15493"/>
                </a:lnTo>
                <a:close/>
              </a:path>
              <a:path w="552450" h="50800">
                <a:moveTo>
                  <a:pt x="22664" y="0"/>
                </a:moveTo>
                <a:lnTo>
                  <a:pt x="9181" y="3905"/>
                </a:lnTo>
                <a:lnTo>
                  <a:pt x="0" y="13982"/>
                </a:lnTo>
                <a:lnTo>
                  <a:pt x="42" y="15493"/>
                </a:lnTo>
                <a:lnTo>
                  <a:pt x="698" y="31779"/>
                </a:lnTo>
                <a:lnTo>
                  <a:pt x="6362" y="43577"/>
                </a:lnTo>
                <a:lnTo>
                  <a:pt x="15537" y="49708"/>
                </a:lnTo>
                <a:lnTo>
                  <a:pt x="31991" y="47533"/>
                </a:lnTo>
                <a:lnTo>
                  <a:pt x="42835" y="40135"/>
                </a:lnTo>
                <a:lnTo>
                  <a:pt x="45012" y="35305"/>
                </a:lnTo>
                <a:lnTo>
                  <a:pt x="34094" y="35305"/>
                </a:lnTo>
                <a:lnTo>
                  <a:pt x="34094" y="15493"/>
                </a:lnTo>
                <a:lnTo>
                  <a:pt x="44939" y="15493"/>
                </a:lnTo>
                <a:lnTo>
                  <a:pt x="44626" y="13982"/>
                </a:lnTo>
                <a:lnTo>
                  <a:pt x="35891" y="3905"/>
                </a:lnTo>
                <a:lnTo>
                  <a:pt x="23493" y="13"/>
                </a:lnTo>
                <a:lnTo>
                  <a:pt x="22664" y="0"/>
                </a:lnTo>
                <a:close/>
              </a:path>
              <a:path w="552450" h="50800">
                <a:moveTo>
                  <a:pt x="44939" y="15493"/>
                </a:moveTo>
                <a:lnTo>
                  <a:pt x="34094" y="15493"/>
                </a:lnTo>
                <a:lnTo>
                  <a:pt x="34094" y="35305"/>
                </a:lnTo>
                <a:lnTo>
                  <a:pt x="45012" y="35305"/>
                </a:lnTo>
                <a:lnTo>
                  <a:pt x="47776" y="29174"/>
                </a:lnTo>
                <a:lnTo>
                  <a:pt x="44939" y="15493"/>
                </a:lnTo>
                <a:close/>
              </a:path>
              <a:path w="552450" h="50800">
                <a:moveTo>
                  <a:pt x="53906" y="15493"/>
                </a:moveTo>
                <a:lnTo>
                  <a:pt x="44939" y="15493"/>
                </a:lnTo>
                <a:lnTo>
                  <a:pt x="47776" y="29174"/>
                </a:lnTo>
                <a:lnTo>
                  <a:pt x="45012" y="35305"/>
                </a:lnTo>
                <a:lnTo>
                  <a:pt x="53906" y="35305"/>
                </a:lnTo>
                <a:lnTo>
                  <a:pt x="53906" y="15493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945382" y="4937176"/>
            <a:ext cx="50800" cy="814069"/>
          </a:xfrm>
          <a:custGeom>
            <a:avLst/>
            <a:gdLst/>
            <a:ahLst/>
            <a:cxnLst/>
            <a:rect l="l" t="t" r="r" b="b"/>
            <a:pathLst>
              <a:path w="50800" h="814070">
                <a:moveTo>
                  <a:pt x="29197" y="766176"/>
                </a:moveTo>
                <a:lnTo>
                  <a:pt x="13996" y="769321"/>
                </a:lnTo>
                <a:lnTo>
                  <a:pt x="3913" y="778047"/>
                </a:lnTo>
                <a:lnTo>
                  <a:pt x="14" y="790436"/>
                </a:lnTo>
                <a:lnTo>
                  <a:pt x="0" y="791285"/>
                </a:lnTo>
                <a:lnTo>
                  <a:pt x="3893" y="804814"/>
                </a:lnTo>
                <a:lnTo>
                  <a:pt x="14001" y="813990"/>
                </a:lnTo>
                <a:lnTo>
                  <a:pt x="31783" y="813279"/>
                </a:lnTo>
                <a:lnTo>
                  <a:pt x="43583" y="807636"/>
                </a:lnTo>
                <a:lnTo>
                  <a:pt x="49711" y="798448"/>
                </a:lnTo>
                <a:lnTo>
                  <a:pt x="48765" y="791285"/>
                </a:lnTo>
                <a:lnTo>
                  <a:pt x="15493" y="791285"/>
                </a:lnTo>
                <a:lnTo>
                  <a:pt x="15493" y="771473"/>
                </a:lnTo>
                <a:lnTo>
                  <a:pt x="40383" y="771473"/>
                </a:lnTo>
                <a:lnTo>
                  <a:pt x="40147" y="771126"/>
                </a:lnTo>
                <a:lnTo>
                  <a:pt x="29197" y="766176"/>
                </a:lnTo>
                <a:close/>
              </a:path>
              <a:path w="50800" h="814070">
                <a:moveTo>
                  <a:pt x="35305" y="771473"/>
                </a:moveTo>
                <a:lnTo>
                  <a:pt x="15493" y="771473"/>
                </a:lnTo>
                <a:lnTo>
                  <a:pt x="15493" y="791285"/>
                </a:lnTo>
                <a:lnTo>
                  <a:pt x="35305" y="791285"/>
                </a:lnTo>
                <a:lnTo>
                  <a:pt x="35305" y="771473"/>
                </a:lnTo>
                <a:close/>
              </a:path>
              <a:path w="50800" h="814070">
                <a:moveTo>
                  <a:pt x="40383" y="771473"/>
                </a:moveTo>
                <a:lnTo>
                  <a:pt x="35305" y="771473"/>
                </a:lnTo>
                <a:lnTo>
                  <a:pt x="35305" y="791285"/>
                </a:lnTo>
                <a:lnTo>
                  <a:pt x="48765" y="791285"/>
                </a:lnTo>
                <a:lnTo>
                  <a:pt x="47537" y="781979"/>
                </a:lnTo>
                <a:lnTo>
                  <a:pt x="40383" y="771473"/>
                </a:lnTo>
                <a:close/>
              </a:path>
              <a:path w="50800" h="814070">
                <a:moveTo>
                  <a:pt x="35305" y="731849"/>
                </a:moveTo>
                <a:lnTo>
                  <a:pt x="15493" y="731849"/>
                </a:lnTo>
                <a:lnTo>
                  <a:pt x="15493" y="751661"/>
                </a:lnTo>
                <a:lnTo>
                  <a:pt x="35305" y="751661"/>
                </a:lnTo>
                <a:lnTo>
                  <a:pt x="35305" y="731849"/>
                </a:lnTo>
                <a:close/>
              </a:path>
              <a:path w="50800" h="814070">
                <a:moveTo>
                  <a:pt x="35305" y="692225"/>
                </a:moveTo>
                <a:lnTo>
                  <a:pt x="15493" y="692225"/>
                </a:lnTo>
                <a:lnTo>
                  <a:pt x="15493" y="712037"/>
                </a:lnTo>
                <a:lnTo>
                  <a:pt x="35305" y="712037"/>
                </a:lnTo>
                <a:lnTo>
                  <a:pt x="35305" y="692225"/>
                </a:lnTo>
                <a:close/>
              </a:path>
              <a:path w="50800" h="814070">
                <a:moveTo>
                  <a:pt x="35305" y="652601"/>
                </a:moveTo>
                <a:lnTo>
                  <a:pt x="15493" y="652601"/>
                </a:lnTo>
                <a:lnTo>
                  <a:pt x="15493" y="672413"/>
                </a:lnTo>
                <a:lnTo>
                  <a:pt x="35305" y="672413"/>
                </a:lnTo>
                <a:lnTo>
                  <a:pt x="35305" y="652601"/>
                </a:lnTo>
                <a:close/>
              </a:path>
              <a:path w="50800" h="814070">
                <a:moveTo>
                  <a:pt x="35305" y="612977"/>
                </a:moveTo>
                <a:lnTo>
                  <a:pt x="15493" y="612977"/>
                </a:lnTo>
                <a:lnTo>
                  <a:pt x="15493" y="632789"/>
                </a:lnTo>
                <a:lnTo>
                  <a:pt x="35305" y="632789"/>
                </a:lnTo>
                <a:lnTo>
                  <a:pt x="35305" y="612977"/>
                </a:lnTo>
                <a:close/>
              </a:path>
              <a:path w="50800" h="814070">
                <a:moveTo>
                  <a:pt x="35305" y="573353"/>
                </a:moveTo>
                <a:lnTo>
                  <a:pt x="15493" y="573353"/>
                </a:lnTo>
                <a:lnTo>
                  <a:pt x="15493" y="593165"/>
                </a:lnTo>
                <a:lnTo>
                  <a:pt x="35305" y="593165"/>
                </a:lnTo>
                <a:lnTo>
                  <a:pt x="35305" y="573353"/>
                </a:lnTo>
                <a:close/>
              </a:path>
              <a:path w="50800" h="814070">
                <a:moveTo>
                  <a:pt x="35305" y="533729"/>
                </a:moveTo>
                <a:lnTo>
                  <a:pt x="15493" y="533729"/>
                </a:lnTo>
                <a:lnTo>
                  <a:pt x="15493" y="553541"/>
                </a:lnTo>
                <a:lnTo>
                  <a:pt x="35305" y="553541"/>
                </a:lnTo>
                <a:lnTo>
                  <a:pt x="35305" y="533729"/>
                </a:lnTo>
                <a:close/>
              </a:path>
              <a:path w="50800" h="814070">
                <a:moveTo>
                  <a:pt x="35305" y="494105"/>
                </a:moveTo>
                <a:lnTo>
                  <a:pt x="15493" y="494105"/>
                </a:lnTo>
                <a:lnTo>
                  <a:pt x="15493" y="513917"/>
                </a:lnTo>
                <a:lnTo>
                  <a:pt x="35305" y="513917"/>
                </a:lnTo>
                <a:lnTo>
                  <a:pt x="35305" y="494105"/>
                </a:lnTo>
                <a:close/>
              </a:path>
              <a:path w="50800" h="814070">
                <a:moveTo>
                  <a:pt x="35305" y="454481"/>
                </a:moveTo>
                <a:lnTo>
                  <a:pt x="15493" y="454481"/>
                </a:lnTo>
                <a:lnTo>
                  <a:pt x="15493" y="474293"/>
                </a:lnTo>
                <a:lnTo>
                  <a:pt x="35305" y="474293"/>
                </a:lnTo>
                <a:lnTo>
                  <a:pt x="35305" y="454481"/>
                </a:lnTo>
                <a:close/>
              </a:path>
              <a:path w="50800" h="814070">
                <a:moveTo>
                  <a:pt x="35305" y="414857"/>
                </a:moveTo>
                <a:lnTo>
                  <a:pt x="15493" y="414857"/>
                </a:lnTo>
                <a:lnTo>
                  <a:pt x="15493" y="434669"/>
                </a:lnTo>
                <a:lnTo>
                  <a:pt x="35305" y="434669"/>
                </a:lnTo>
                <a:lnTo>
                  <a:pt x="35305" y="414857"/>
                </a:lnTo>
                <a:close/>
              </a:path>
              <a:path w="50800" h="814070">
                <a:moveTo>
                  <a:pt x="35305" y="375233"/>
                </a:moveTo>
                <a:lnTo>
                  <a:pt x="15493" y="375233"/>
                </a:lnTo>
                <a:lnTo>
                  <a:pt x="15493" y="395045"/>
                </a:lnTo>
                <a:lnTo>
                  <a:pt x="35305" y="395045"/>
                </a:lnTo>
                <a:lnTo>
                  <a:pt x="35305" y="375233"/>
                </a:lnTo>
                <a:close/>
              </a:path>
              <a:path w="50800" h="814070">
                <a:moveTo>
                  <a:pt x="35305" y="335609"/>
                </a:moveTo>
                <a:lnTo>
                  <a:pt x="15493" y="335609"/>
                </a:lnTo>
                <a:lnTo>
                  <a:pt x="15493" y="355421"/>
                </a:lnTo>
                <a:lnTo>
                  <a:pt x="35305" y="355421"/>
                </a:lnTo>
                <a:lnTo>
                  <a:pt x="35305" y="335609"/>
                </a:lnTo>
                <a:close/>
              </a:path>
              <a:path w="50800" h="814070">
                <a:moveTo>
                  <a:pt x="35305" y="295985"/>
                </a:moveTo>
                <a:lnTo>
                  <a:pt x="15493" y="295985"/>
                </a:lnTo>
                <a:lnTo>
                  <a:pt x="15493" y="315797"/>
                </a:lnTo>
                <a:lnTo>
                  <a:pt x="35305" y="315797"/>
                </a:lnTo>
                <a:lnTo>
                  <a:pt x="35305" y="295985"/>
                </a:lnTo>
                <a:close/>
              </a:path>
              <a:path w="50800" h="814070">
                <a:moveTo>
                  <a:pt x="35305" y="256361"/>
                </a:moveTo>
                <a:lnTo>
                  <a:pt x="15493" y="256361"/>
                </a:lnTo>
                <a:lnTo>
                  <a:pt x="15493" y="276173"/>
                </a:lnTo>
                <a:lnTo>
                  <a:pt x="35305" y="276173"/>
                </a:lnTo>
                <a:lnTo>
                  <a:pt x="35305" y="256361"/>
                </a:lnTo>
                <a:close/>
              </a:path>
              <a:path w="50800" h="814070">
                <a:moveTo>
                  <a:pt x="35305" y="216737"/>
                </a:moveTo>
                <a:lnTo>
                  <a:pt x="15493" y="216737"/>
                </a:lnTo>
                <a:lnTo>
                  <a:pt x="15493" y="236549"/>
                </a:lnTo>
                <a:lnTo>
                  <a:pt x="35305" y="236549"/>
                </a:lnTo>
                <a:lnTo>
                  <a:pt x="35305" y="216737"/>
                </a:lnTo>
                <a:close/>
              </a:path>
              <a:path w="50800" h="814070">
                <a:moveTo>
                  <a:pt x="35305" y="177113"/>
                </a:moveTo>
                <a:lnTo>
                  <a:pt x="15493" y="177113"/>
                </a:lnTo>
                <a:lnTo>
                  <a:pt x="15493" y="196925"/>
                </a:lnTo>
                <a:lnTo>
                  <a:pt x="35305" y="196925"/>
                </a:lnTo>
                <a:lnTo>
                  <a:pt x="35305" y="177113"/>
                </a:lnTo>
                <a:close/>
              </a:path>
              <a:path w="50800" h="814070">
                <a:moveTo>
                  <a:pt x="35305" y="137489"/>
                </a:moveTo>
                <a:lnTo>
                  <a:pt x="15493" y="137489"/>
                </a:lnTo>
                <a:lnTo>
                  <a:pt x="15493" y="157301"/>
                </a:lnTo>
                <a:lnTo>
                  <a:pt x="35305" y="157301"/>
                </a:lnTo>
                <a:lnTo>
                  <a:pt x="35305" y="137489"/>
                </a:lnTo>
                <a:close/>
              </a:path>
              <a:path w="50800" h="814070">
                <a:moveTo>
                  <a:pt x="35305" y="97865"/>
                </a:moveTo>
                <a:lnTo>
                  <a:pt x="15493" y="97865"/>
                </a:lnTo>
                <a:lnTo>
                  <a:pt x="15493" y="117677"/>
                </a:lnTo>
                <a:lnTo>
                  <a:pt x="35305" y="117677"/>
                </a:lnTo>
                <a:lnTo>
                  <a:pt x="35305" y="97865"/>
                </a:lnTo>
                <a:close/>
              </a:path>
              <a:path w="50800" h="814070">
                <a:moveTo>
                  <a:pt x="35305" y="58241"/>
                </a:moveTo>
                <a:lnTo>
                  <a:pt x="15493" y="58241"/>
                </a:lnTo>
                <a:lnTo>
                  <a:pt x="15493" y="78053"/>
                </a:lnTo>
                <a:lnTo>
                  <a:pt x="35305" y="78053"/>
                </a:lnTo>
                <a:lnTo>
                  <a:pt x="35305" y="58241"/>
                </a:lnTo>
                <a:close/>
              </a:path>
              <a:path w="50800" h="814070">
                <a:moveTo>
                  <a:pt x="36798" y="0"/>
                </a:moveTo>
                <a:lnTo>
                  <a:pt x="19020" y="716"/>
                </a:lnTo>
                <a:lnTo>
                  <a:pt x="7222" y="6380"/>
                </a:lnTo>
                <a:lnTo>
                  <a:pt x="1091" y="15555"/>
                </a:lnTo>
                <a:lnTo>
                  <a:pt x="3266" y="32008"/>
                </a:lnTo>
                <a:lnTo>
                  <a:pt x="10664" y="42852"/>
                </a:lnTo>
                <a:lnTo>
                  <a:pt x="21625" y="47794"/>
                </a:lnTo>
                <a:lnTo>
                  <a:pt x="36817" y="44643"/>
                </a:lnTo>
                <a:lnTo>
                  <a:pt x="43986" y="38429"/>
                </a:lnTo>
                <a:lnTo>
                  <a:pt x="15493" y="38429"/>
                </a:lnTo>
                <a:lnTo>
                  <a:pt x="15493" y="22681"/>
                </a:lnTo>
                <a:lnTo>
                  <a:pt x="50800" y="22681"/>
                </a:lnTo>
                <a:lnTo>
                  <a:pt x="46906" y="9209"/>
                </a:lnTo>
                <a:lnTo>
                  <a:pt x="36798" y="0"/>
                </a:lnTo>
                <a:close/>
              </a:path>
              <a:path w="50800" h="814070">
                <a:moveTo>
                  <a:pt x="35305" y="22681"/>
                </a:moveTo>
                <a:lnTo>
                  <a:pt x="15493" y="22681"/>
                </a:lnTo>
                <a:lnTo>
                  <a:pt x="15493" y="38429"/>
                </a:lnTo>
                <a:lnTo>
                  <a:pt x="35305" y="38429"/>
                </a:lnTo>
                <a:lnTo>
                  <a:pt x="35305" y="22681"/>
                </a:lnTo>
                <a:close/>
              </a:path>
              <a:path w="50800" h="814070">
                <a:moveTo>
                  <a:pt x="50800" y="22681"/>
                </a:moveTo>
                <a:lnTo>
                  <a:pt x="35305" y="22681"/>
                </a:lnTo>
                <a:lnTo>
                  <a:pt x="35305" y="38429"/>
                </a:lnTo>
                <a:lnTo>
                  <a:pt x="43986" y="38429"/>
                </a:lnTo>
                <a:lnTo>
                  <a:pt x="46894" y="35909"/>
                </a:lnTo>
                <a:lnTo>
                  <a:pt x="50786" y="23510"/>
                </a:lnTo>
                <a:lnTo>
                  <a:pt x="50800" y="22681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938006" y="4937176"/>
            <a:ext cx="50800" cy="814069"/>
          </a:xfrm>
          <a:custGeom>
            <a:avLst/>
            <a:gdLst/>
            <a:ahLst/>
            <a:cxnLst/>
            <a:rect l="l" t="t" r="r" b="b"/>
            <a:pathLst>
              <a:path w="50800" h="814070">
                <a:moveTo>
                  <a:pt x="36798" y="0"/>
                </a:moveTo>
                <a:lnTo>
                  <a:pt x="19020" y="716"/>
                </a:lnTo>
                <a:lnTo>
                  <a:pt x="7222" y="6380"/>
                </a:lnTo>
                <a:lnTo>
                  <a:pt x="1091" y="15555"/>
                </a:lnTo>
                <a:lnTo>
                  <a:pt x="3266" y="32008"/>
                </a:lnTo>
                <a:lnTo>
                  <a:pt x="10664" y="42852"/>
                </a:lnTo>
                <a:lnTo>
                  <a:pt x="21625" y="47794"/>
                </a:lnTo>
                <a:lnTo>
                  <a:pt x="36817" y="44643"/>
                </a:lnTo>
                <a:lnTo>
                  <a:pt x="39297" y="42493"/>
                </a:lnTo>
                <a:lnTo>
                  <a:pt x="15494" y="42493"/>
                </a:lnTo>
                <a:lnTo>
                  <a:pt x="15494" y="22681"/>
                </a:lnTo>
                <a:lnTo>
                  <a:pt x="50800" y="22681"/>
                </a:lnTo>
                <a:lnTo>
                  <a:pt x="46906" y="9209"/>
                </a:lnTo>
                <a:lnTo>
                  <a:pt x="36798" y="0"/>
                </a:lnTo>
                <a:close/>
              </a:path>
              <a:path w="50800" h="814070">
                <a:moveTo>
                  <a:pt x="35305" y="22681"/>
                </a:moveTo>
                <a:lnTo>
                  <a:pt x="15494" y="22681"/>
                </a:lnTo>
                <a:lnTo>
                  <a:pt x="15494" y="42493"/>
                </a:lnTo>
                <a:lnTo>
                  <a:pt x="35305" y="42493"/>
                </a:lnTo>
                <a:lnTo>
                  <a:pt x="35305" y="22681"/>
                </a:lnTo>
                <a:close/>
              </a:path>
              <a:path w="50800" h="814070">
                <a:moveTo>
                  <a:pt x="50800" y="22681"/>
                </a:moveTo>
                <a:lnTo>
                  <a:pt x="35305" y="22681"/>
                </a:lnTo>
                <a:lnTo>
                  <a:pt x="35305" y="42493"/>
                </a:lnTo>
                <a:lnTo>
                  <a:pt x="39297" y="42493"/>
                </a:lnTo>
                <a:lnTo>
                  <a:pt x="46894" y="35909"/>
                </a:lnTo>
                <a:lnTo>
                  <a:pt x="50786" y="23510"/>
                </a:lnTo>
                <a:lnTo>
                  <a:pt x="50800" y="22681"/>
                </a:lnTo>
                <a:close/>
              </a:path>
              <a:path w="50800" h="814070">
                <a:moveTo>
                  <a:pt x="35305" y="62305"/>
                </a:moveTo>
                <a:lnTo>
                  <a:pt x="15494" y="62305"/>
                </a:lnTo>
                <a:lnTo>
                  <a:pt x="15494" y="82117"/>
                </a:lnTo>
                <a:lnTo>
                  <a:pt x="35305" y="82117"/>
                </a:lnTo>
                <a:lnTo>
                  <a:pt x="35305" y="62305"/>
                </a:lnTo>
                <a:close/>
              </a:path>
              <a:path w="50800" h="814070">
                <a:moveTo>
                  <a:pt x="35305" y="101929"/>
                </a:moveTo>
                <a:lnTo>
                  <a:pt x="15494" y="101929"/>
                </a:lnTo>
                <a:lnTo>
                  <a:pt x="15494" y="121741"/>
                </a:lnTo>
                <a:lnTo>
                  <a:pt x="35305" y="121741"/>
                </a:lnTo>
                <a:lnTo>
                  <a:pt x="35305" y="101929"/>
                </a:lnTo>
                <a:close/>
              </a:path>
              <a:path w="50800" h="814070">
                <a:moveTo>
                  <a:pt x="35305" y="141553"/>
                </a:moveTo>
                <a:lnTo>
                  <a:pt x="15494" y="141553"/>
                </a:lnTo>
                <a:lnTo>
                  <a:pt x="15494" y="161365"/>
                </a:lnTo>
                <a:lnTo>
                  <a:pt x="35305" y="161365"/>
                </a:lnTo>
                <a:lnTo>
                  <a:pt x="35305" y="141553"/>
                </a:lnTo>
                <a:close/>
              </a:path>
              <a:path w="50800" h="814070">
                <a:moveTo>
                  <a:pt x="35305" y="181177"/>
                </a:moveTo>
                <a:lnTo>
                  <a:pt x="15494" y="181177"/>
                </a:lnTo>
                <a:lnTo>
                  <a:pt x="15494" y="200989"/>
                </a:lnTo>
                <a:lnTo>
                  <a:pt x="35305" y="200989"/>
                </a:lnTo>
                <a:lnTo>
                  <a:pt x="35305" y="181177"/>
                </a:lnTo>
                <a:close/>
              </a:path>
              <a:path w="50800" h="814070">
                <a:moveTo>
                  <a:pt x="35305" y="220801"/>
                </a:moveTo>
                <a:lnTo>
                  <a:pt x="15494" y="220801"/>
                </a:lnTo>
                <a:lnTo>
                  <a:pt x="15494" y="240613"/>
                </a:lnTo>
                <a:lnTo>
                  <a:pt x="35305" y="240613"/>
                </a:lnTo>
                <a:lnTo>
                  <a:pt x="35305" y="220801"/>
                </a:lnTo>
                <a:close/>
              </a:path>
              <a:path w="50800" h="814070">
                <a:moveTo>
                  <a:pt x="35305" y="260425"/>
                </a:moveTo>
                <a:lnTo>
                  <a:pt x="15494" y="260425"/>
                </a:lnTo>
                <a:lnTo>
                  <a:pt x="15494" y="280237"/>
                </a:lnTo>
                <a:lnTo>
                  <a:pt x="35305" y="280237"/>
                </a:lnTo>
                <a:lnTo>
                  <a:pt x="35305" y="260425"/>
                </a:lnTo>
                <a:close/>
              </a:path>
              <a:path w="50800" h="814070">
                <a:moveTo>
                  <a:pt x="35305" y="300049"/>
                </a:moveTo>
                <a:lnTo>
                  <a:pt x="15494" y="300049"/>
                </a:lnTo>
                <a:lnTo>
                  <a:pt x="15494" y="319861"/>
                </a:lnTo>
                <a:lnTo>
                  <a:pt x="35305" y="319861"/>
                </a:lnTo>
                <a:lnTo>
                  <a:pt x="35305" y="300049"/>
                </a:lnTo>
                <a:close/>
              </a:path>
              <a:path w="50800" h="814070">
                <a:moveTo>
                  <a:pt x="35305" y="339673"/>
                </a:moveTo>
                <a:lnTo>
                  <a:pt x="15494" y="339673"/>
                </a:lnTo>
                <a:lnTo>
                  <a:pt x="15494" y="359485"/>
                </a:lnTo>
                <a:lnTo>
                  <a:pt x="35305" y="359485"/>
                </a:lnTo>
                <a:lnTo>
                  <a:pt x="35305" y="339673"/>
                </a:lnTo>
                <a:close/>
              </a:path>
              <a:path w="50800" h="814070">
                <a:moveTo>
                  <a:pt x="35305" y="379297"/>
                </a:moveTo>
                <a:lnTo>
                  <a:pt x="15494" y="379297"/>
                </a:lnTo>
                <a:lnTo>
                  <a:pt x="15494" y="399109"/>
                </a:lnTo>
                <a:lnTo>
                  <a:pt x="35305" y="399109"/>
                </a:lnTo>
                <a:lnTo>
                  <a:pt x="35305" y="379297"/>
                </a:lnTo>
                <a:close/>
              </a:path>
              <a:path w="50800" h="814070">
                <a:moveTo>
                  <a:pt x="35305" y="418921"/>
                </a:moveTo>
                <a:lnTo>
                  <a:pt x="15494" y="418921"/>
                </a:lnTo>
                <a:lnTo>
                  <a:pt x="15494" y="438733"/>
                </a:lnTo>
                <a:lnTo>
                  <a:pt x="35305" y="438733"/>
                </a:lnTo>
                <a:lnTo>
                  <a:pt x="35305" y="418921"/>
                </a:lnTo>
                <a:close/>
              </a:path>
              <a:path w="50800" h="814070">
                <a:moveTo>
                  <a:pt x="35305" y="458545"/>
                </a:moveTo>
                <a:lnTo>
                  <a:pt x="15494" y="458545"/>
                </a:lnTo>
                <a:lnTo>
                  <a:pt x="15494" y="478357"/>
                </a:lnTo>
                <a:lnTo>
                  <a:pt x="35305" y="478357"/>
                </a:lnTo>
                <a:lnTo>
                  <a:pt x="35305" y="458545"/>
                </a:lnTo>
                <a:close/>
              </a:path>
              <a:path w="50800" h="814070">
                <a:moveTo>
                  <a:pt x="35305" y="498169"/>
                </a:moveTo>
                <a:lnTo>
                  <a:pt x="15494" y="498169"/>
                </a:lnTo>
                <a:lnTo>
                  <a:pt x="15494" y="517981"/>
                </a:lnTo>
                <a:lnTo>
                  <a:pt x="35305" y="517981"/>
                </a:lnTo>
                <a:lnTo>
                  <a:pt x="35305" y="498169"/>
                </a:lnTo>
                <a:close/>
              </a:path>
              <a:path w="50800" h="814070">
                <a:moveTo>
                  <a:pt x="35305" y="537793"/>
                </a:moveTo>
                <a:lnTo>
                  <a:pt x="15494" y="537793"/>
                </a:lnTo>
                <a:lnTo>
                  <a:pt x="15494" y="557605"/>
                </a:lnTo>
                <a:lnTo>
                  <a:pt x="35305" y="557605"/>
                </a:lnTo>
                <a:lnTo>
                  <a:pt x="35305" y="537793"/>
                </a:lnTo>
                <a:close/>
              </a:path>
              <a:path w="50800" h="814070">
                <a:moveTo>
                  <a:pt x="35305" y="577417"/>
                </a:moveTo>
                <a:lnTo>
                  <a:pt x="15494" y="577417"/>
                </a:lnTo>
                <a:lnTo>
                  <a:pt x="15494" y="597229"/>
                </a:lnTo>
                <a:lnTo>
                  <a:pt x="35305" y="597229"/>
                </a:lnTo>
                <a:lnTo>
                  <a:pt x="35305" y="577417"/>
                </a:lnTo>
                <a:close/>
              </a:path>
              <a:path w="50800" h="814070">
                <a:moveTo>
                  <a:pt x="35305" y="617041"/>
                </a:moveTo>
                <a:lnTo>
                  <a:pt x="15494" y="617041"/>
                </a:lnTo>
                <a:lnTo>
                  <a:pt x="15494" y="636853"/>
                </a:lnTo>
                <a:lnTo>
                  <a:pt x="35305" y="636853"/>
                </a:lnTo>
                <a:lnTo>
                  <a:pt x="35305" y="617041"/>
                </a:lnTo>
                <a:close/>
              </a:path>
              <a:path w="50800" h="814070">
                <a:moveTo>
                  <a:pt x="35305" y="656665"/>
                </a:moveTo>
                <a:lnTo>
                  <a:pt x="15494" y="656665"/>
                </a:lnTo>
                <a:lnTo>
                  <a:pt x="15494" y="676477"/>
                </a:lnTo>
                <a:lnTo>
                  <a:pt x="35305" y="676477"/>
                </a:lnTo>
                <a:lnTo>
                  <a:pt x="35305" y="656665"/>
                </a:lnTo>
                <a:close/>
              </a:path>
              <a:path w="50800" h="814070">
                <a:moveTo>
                  <a:pt x="35305" y="696289"/>
                </a:moveTo>
                <a:lnTo>
                  <a:pt x="15494" y="696289"/>
                </a:lnTo>
                <a:lnTo>
                  <a:pt x="15494" y="716101"/>
                </a:lnTo>
                <a:lnTo>
                  <a:pt x="35305" y="716101"/>
                </a:lnTo>
                <a:lnTo>
                  <a:pt x="35305" y="696289"/>
                </a:lnTo>
                <a:close/>
              </a:path>
              <a:path w="50800" h="814070">
                <a:moveTo>
                  <a:pt x="35305" y="735913"/>
                </a:moveTo>
                <a:lnTo>
                  <a:pt x="15494" y="735913"/>
                </a:lnTo>
                <a:lnTo>
                  <a:pt x="15494" y="755725"/>
                </a:lnTo>
                <a:lnTo>
                  <a:pt x="35305" y="755725"/>
                </a:lnTo>
                <a:lnTo>
                  <a:pt x="35305" y="735913"/>
                </a:lnTo>
                <a:close/>
              </a:path>
              <a:path w="50800" h="814070">
                <a:moveTo>
                  <a:pt x="29197" y="766176"/>
                </a:moveTo>
                <a:lnTo>
                  <a:pt x="13996" y="769321"/>
                </a:lnTo>
                <a:lnTo>
                  <a:pt x="3913" y="778047"/>
                </a:lnTo>
                <a:lnTo>
                  <a:pt x="14" y="790436"/>
                </a:lnTo>
                <a:lnTo>
                  <a:pt x="0" y="791285"/>
                </a:lnTo>
                <a:lnTo>
                  <a:pt x="3893" y="804814"/>
                </a:lnTo>
                <a:lnTo>
                  <a:pt x="14001" y="813990"/>
                </a:lnTo>
                <a:lnTo>
                  <a:pt x="31783" y="813279"/>
                </a:lnTo>
                <a:lnTo>
                  <a:pt x="43583" y="807636"/>
                </a:lnTo>
                <a:lnTo>
                  <a:pt x="49711" y="798448"/>
                </a:lnTo>
                <a:lnTo>
                  <a:pt x="48765" y="791285"/>
                </a:lnTo>
                <a:lnTo>
                  <a:pt x="15494" y="791285"/>
                </a:lnTo>
                <a:lnTo>
                  <a:pt x="15494" y="775537"/>
                </a:lnTo>
                <a:lnTo>
                  <a:pt x="43151" y="775537"/>
                </a:lnTo>
                <a:lnTo>
                  <a:pt x="40147" y="771126"/>
                </a:lnTo>
                <a:lnTo>
                  <a:pt x="29197" y="766176"/>
                </a:lnTo>
                <a:close/>
              </a:path>
              <a:path w="50800" h="814070">
                <a:moveTo>
                  <a:pt x="35305" y="775537"/>
                </a:moveTo>
                <a:lnTo>
                  <a:pt x="15494" y="775537"/>
                </a:lnTo>
                <a:lnTo>
                  <a:pt x="15494" y="791285"/>
                </a:lnTo>
                <a:lnTo>
                  <a:pt x="35305" y="791285"/>
                </a:lnTo>
                <a:lnTo>
                  <a:pt x="35305" y="775537"/>
                </a:lnTo>
                <a:close/>
              </a:path>
              <a:path w="50800" h="814070">
                <a:moveTo>
                  <a:pt x="43151" y="775537"/>
                </a:moveTo>
                <a:lnTo>
                  <a:pt x="35305" y="775537"/>
                </a:lnTo>
                <a:lnTo>
                  <a:pt x="35305" y="791285"/>
                </a:lnTo>
                <a:lnTo>
                  <a:pt x="48765" y="791285"/>
                </a:lnTo>
                <a:lnTo>
                  <a:pt x="47537" y="781979"/>
                </a:lnTo>
                <a:lnTo>
                  <a:pt x="43151" y="775537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9723881" y="5205592"/>
            <a:ext cx="1244600" cy="12084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20000"/>
              </a:lnSpc>
            </a:pPr>
            <a:r>
              <a:rPr dirty="0" sz="2400" b="1">
                <a:solidFill>
                  <a:srgbClr val="A6A6A6"/>
                </a:solidFill>
                <a:latin typeface="Microsoft YaHei"/>
                <a:cs typeface="Microsoft YaHei"/>
              </a:rPr>
              <a:t>專心用餐 </a:t>
            </a:r>
            <a:r>
              <a:rPr dirty="0" sz="2400" spc="-5" b="1">
                <a:solidFill>
                  <a:srgbClr val="A6A6A6"/>
                </a:solidFill>
                <a:latin typeface="Microsoft YaHei"/>
                <a:cs typeface="Microsoft YaHei"/>
              </a:rPr>
              <a:t>避免交談</a:t>
            </a:r>
            <a:r>
              <a:rPr dirty="0" sz="2400" spc="-5" b="1">
                <a:solidFill>
                  <a:srgbClr val="A6A6A6"/>
                </a:solidFill>
                <a:latin typeface="Microsoft YaHei"/>
                <a:cs typeface="Microsoft YaHei"/>
              </a:rPr>
              <a:t> </a:t>
            </a:r>
            <a:r>
              <a:rPr dirty="0" sz="2400" b="1">
                <a:solidFill>
                  <a:srgbClr val="A6A6A6"/>
                </a:solidFill>
                <a:latin typeface="Microsoft YaHei"/>
                <a:cs typeface="Microsoft YaHei"/>
              </a:rPr>
              <a:t>作業批改</a:t>
            </a:r>
            <a:endParaRPr sz="2400">
              <a:latin typeface="Microsoft YaHei"/>
              <a:cs typeface="Microsoft YaHe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35604" y="3439667"/>
            <a:ext cx="635000" cy="330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 b="1">
                <a:solidFill>
                  <a:srgbClr val="A6A6A6"/>
                </a:solidFill>
                <a:latin typeface="Microsoft YaHei"/>
                <a:cs typeface="Microsoft YaHei"/>
              </a:rPr>
              <a:t>口罩</a:t>
            </a:r>
            <a:endParaRPr sz="2400">
              <a:latin typeface="Microsoft YaHei"/>
              <a:cs typeface="Microsoft YaHe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08597" y="2427340"/>
            <a:ext cx="185420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b="1">
                <a:solidFill>
                  <a:srgbClr val="A6A6A6"/>
                </a:solidFill>
                <a:latin typeface="Microsoft YaHei"/>
                <a:cs typeface="Microsoft YaHei"/>
              </a:rPr>
              <a:t>疾病融入課程</a:t>
            </a:r>
            <a:endParaRPr sz="2400">
              <a:latin typeface="Microsoft YaHei"/>
              <a:cs typeface="Microsoft YaHe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34585" y="2465440"/>
            <a:ext cx="93980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b="1">
                <a:solidFill>
                  <a:srgbClr val="A6A6A6"/>
                </a:solidFill>
                <a:latin typeface="Microsoft YaHei"/>
                <a:cs typeface="Microsoft YaHei"/>
              </a:rPr>
              <a:t>勤洗手</a:t>
            </a:r>
            <a:endParaRPr sz="2400">
              <a:latin typeface="Microsoft YaHei"/>
              <a:cs typeface="Microsoft YaHe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041640" y="3148192"/>
            <a:ext cx="2768600" cy="769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2400" b="1">
                <a:solidFill>
                  <a:srgbClr val="A6A6A6"/>
                </a:solidFill>
                <a:latin typeface="Microsoft YaHei"/>
                <a:cs typeface="Microsoft YaHei"/>
              </a:rPr>
              <a:t>把課程帶到戶外</a:t>
            </a:r>
            <a:endParaRPr sz="2400">
              <a:latin typeface="Microsoft YaHei"/>
              <a:cs typeface="Microsoft YaHei"/>
            </a:endParaRPr>
          </a:p>
          <a:p>
            <a:pPr algn="ctr">
              <a:lnSpc>
                <a:spcPct val="100000"/>
              </a:lnSpc>
              <a:spcBef>
                <a:spcPts val="575"/>
              </a:spcBef>
            </a:pPr>
            <a:r>
              <a:rPr dirty="0" sz="2400" spc="-5" b="1">
                <a:solidFill>
                  <a:srgbClr val="A6A6A6"/>
                </a:solidFill>
                <a:latin typeface="Microsoft YaHei"/>
                <a:cs typeface="Microsoft YaHei"/>
              </a:rPr>
              <a:t>盡可能減少肢體接觸</a:t>
            </a:r>
            <a:endParaRPr sz="2400">
              <a:latin typeface="Microsoft YaHei"/>
              <a:cs typeface="Microsoft YaHe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951165" y="5707126"/>
            <a:ext cx="1146175" cy="50800"/>
          </a:xfrm>
          <a:custGeom>
            <a:avLst/>
            <a:gdLst/>
            <a:ahLst/>
            <a:cxnLst/>
            <a:rect l="l" t="t" r="r" b="b"/>
            <a:pathLst>
              <a:path w="1146175" h="50800">
                <a:moveTo>
                  <a:pt x="15537" y="1091"/>
                </a:moveTo>
                <a:lnTo>
                  <a:pt x="6362" y="7222"/>
                </a:lnTo>
                <a:lnTo>
                  <a:pt x="698" y="19020"/>
                </a:lnTo>
                <a:lnTo>
                  <a:pt x="42" y="35305"/>
                </a:lnTo>
                <a:lnTo>
                  <a:pt x="0" y="36817"/>
                </a:lnTo>
                <a:lnTo>
                  <a:pt x="9192" y="46906"/>
                </a:lnTo>
                <a:lnTo>
                  <a:pt x="22664" y="50799"/>
                </a:lnTo>
                <a:lnTo>
                  <a:pt x="23493" y="50786"/>
                </a:lnTo>
                <a:lnTo>
                  <a:pt x="35891" y="46894"/>
                </a:lnTo>
                <a:lnTo>
                  <a:pt x="44630" y="36798"/>
                </a:lnTo>
                <a:lnTo>
                  <a:pt x="44939" y="35305"/>
                </a:lnTo>
                <a:lnTo>
                  <a:pt x="22664" y="35305"/>
                </a:lnTo>
                <a:lnTo>
                  <a:pt x="22664" y="15493"/>
                </a:lnTo>
                <a:lnTo>
                  <a:pt x="45012" y="15493"/>
                </a:lnTo>
                <a:lnTo>
                  <a:pt x="42835" y="10664"/>
                </a:lnTo>
                <a:lnTo>
                  <a:pt x="31991" y="3266"/>
                </a:lnTo>
                <a:lnTo>
                  <a:pt x="15537" y="1091"/>
                </a:lnTo>
                <a:close/>
              </a:path>
              <a:path w="1146175" h="50800">
                <a:moveTo>
                  <a:pt x="42476" y="15493"/>
                </a:moveTo>
                <a:lnTo>
                  <a:pt x="22664" y="15493"/>
                </a:lnTo>
                <a:lnTo>
                  <a:pt x="22664" y="35305"/>
                </a:lnTo>
                <a:lnTo>
                  <a:pt x="42476" y="35305"/>
                </a:lnTo>
                <a:lnTo>
                  <a:pt x="42476" y="15493"/>
                </a:lnTo>
                <a:close/>
              </a:path>
              <a:path w="1146175" h="50800">
                <a:moveTo>
                  <a:pt x="45012" y="15493"/>
                </a:moveTo>
                <a:lnTo>
                  <a:pt x="42476" y="15493"/>
                </a:lnTo>
                <a:lnTo>
                  <a:pt x="42476" y="35305"/>
                </a:lnTo>
                <a:lnTo>
                  <a:pt x="44939" y="35305"/>
                </a:lnTo>
                <a:lnTo>
                  <a:pt x="47776" y="21625"/>
                </a:lnTo>
                <a:lnTo>
                  <a:pt x="45012" y="15493"/>
                </a:lnTo>
                <a:close/>
              </a:path>
              <a:path w="1146175" h="50800">
                <a:moveTo>
                  <a:pt x="82100" y="15493"/>
                </a:moveTo>
                <a:lnTo>
                  <a:pt x="62288" y="15493"/>
                </a:lnTo>
                <a:lnTo>
                  <a:pt x="62288" y="35305"/>
                </a:lnTo>
                <a:lnTo>
                  <a:pt x="82100" y="35305"/>
                </a:lnTo>
                <a:lnTo>
                  <a:pt x="82100" y="15493"/>
                </a:lnTo>
                <a:close/>
              </a:path>
              <a:path w="1146175" h="50800">
                <a:moveTo>
                  <a:pt x="121724" y="15493"/>
                </a:moveTo>
                <a:lnTo>
                  <a:pt x="101912" y="15493"/>
                </a:lnTo>
                <a:lnTo>
                  <a:pt x="101912" y="35305"/>
                </a:lnTo>
                <a:lnTo>
                  <a:pt x="121724" y="35305"/>
                </a:lnTo>
                <a:lnTo>
                  <a:pt x="121724" y="15493"/>
                </a:lnTo>
                <a:close/>
              </a:path>
              <a:path w="1146175" h="50800">
                <a:moveTo>
                  <a:pt x="161348" y="15493"/>
                </a:moveTo>
                <a:lnTo>
                  <a:pt x="141536" y="15493"/>
                </a:lnTo>
                <a:lnTo>
                  <a:pt x="141536" y="35305"/>
                </a:lnTo>
                <a:lnTo>
                  <a:pt x="161348" y="35305"/>
                </a:lnTo>
                <a:lnTo>
                  <a:pt x="161348" y="15493"/>
                </a:lnTo>
                <a:close/>
              </a:path>
              <a:path w="1146175" h="50800">
                <a:moveTo>
                  <a:pt x="200972" y="15493"/>
                </a:moveTo>
                <a:lnTo>
                  <a:pt x="181160" y="15493"/>
                </a:lnTo>
                <a:lnTo>
                  <a:pt x="181160" y="35305"/>
                </a:lnTo>
                <a:lnTo>
                  <a:pt x="200972" y="35305"/>
                </a:lnTo>
                <a:lnTo>
                  <a:pt x="200972" y="15493"/>
                </a:lnTo>
                <a:close/>
              </a:path>
              <a:path w="1146175" h="50800">
                <a:moveTo>
                  <a:pt x="240596" y="15493"/>
                </a:moveTo>
                <a:lnTo>
                  <a:pt x="220784" y="15493"/>
                </a:lnTo>
                <a:lnTo>
                  <a:pt x="220784" y="35305"/>
                </a:lnTo>
                <a:lnTo>
                  <a:pt x="240596" y="35305"/>
                </a:lnTo>
                <a:lnTo>
                  <a:pt x="240596" y="15493"/>
                </a:lnTo>
                <a:close/>
              </a:path>
              <a:path w="1146175" h="50800">
                <a:moveTo>
                  <a:pt x="280220" y="15493"/>
                </a:moveTo>
                <a:lnTo>
                  <a:pt x="260408" y="15493"/>
                </a:lnTo>
                <a:lnTo>
                  <a:pt x="260408" y="35305"/>
                </a:lnTo>
                <a:lnTo>
                  <a:pt x="280220" y="35305"/>
                </a:lnTo>
                <a:lnTo>
                  <a:pt x="280220" y="15493"/>
                </a:lnTo>
                <a:close/>
              </a:path>
              <a:path w="1146175" h="50800">
                <a:moveTo>
                  <a:pt x="319844" y="15493"/>
                </a:moveTo>
                <a:lnTo>
                  <a:pt x="300032" y="15493"/>
                </a:lnTo>
                <a:lnTo>
                  <a:pt x="300032" y="35305"/>
                </a:lnTo>
                <a:lnTo>
                  <a:pt x="319844" y="35305"/>
                </a:lnTo>
                <a:lnTo>
                  <a:pt x="319844" y="15493"/>
                </a:lnTo>
                <a:close/>
              </a:path>
              <a:path w="1146175" h="50800">
                <a:moveTo>
                  <a:pt x="359468" y="15493"/>
                </a:moveTo>
                <a:lnTo>
                  <a:pt x="339656" y="15493"/>
                </a:lnTo>
                <a:lnTo>
                  <a:pt x="339656" y="35305"/>
                </a:lnTo>
                <a:lnTo>
                  <a:pt x="359468" y="35305"/>
                </a:lnTo>
                <a:lnTo>
                  <a:pt x="359468" y="15493"/>
                </a:lnTo>
                <a:close/>
              </a:path>
              <a:path w="1146175" h="50800">
                <a:moveTo>
                  <a:pt x="399092" y="15493"/>
                </a:moveTo>
                <a:lnTo>
                  <a:pt x="379280" y="15493"/>
                </a:lnTo>
                <a:lnTo>
                  <a:pt x="379280" y="35305"/>
                </a:lnTo>
                <a:lnTo>
                  <a:pt x="399092" y="35305"/>
                </a:lnTo>
                <a:lnTo>
                  <a:pt x="399092" y="15493"/>
                </a:lnTo>
                <a:close/>
              </a:path>
              <a:path w="1146175" h="50800">
                <a:moveTo>
                  <a:pt x="438716" y="15493"/>
                </a:moveTo>
                <a:lnTo>
                  <a:pt x="418904" y="15493"/>
                </a:lnTo>
                <a:lnTo>
                  <a:pt x="418904" y="35305"/>
                </a:lnTo>
                <a:lnTo>
                  <a:pt x="438716" y="35305"/>
                </a:lnTo>
                <a:lnTo>
                  <a:pt x="438716" y="15493"/>
                </a:lnTo>
                <a:close/>
              </a:path>
              <a:path w="1146175" h="50800">
                <a:moveTo>
                  <a:pt x="478340" y="15493"/>
                </a:moveTo>
                <a:lnTo>
                  <a:pt x="458528" y="15493"/>
                </a:lnTo>
                <a:lnTo>
                  <a:pt x="458528" y="35305"/>
                </a:lnTo>
                <a:lnTo>
                  <a:pt x="478340" y="35305"/>
                </a:lnTo>
                <a:lnTo>
                  <a:pt x="478340" y="15493"/>
                </a:lnTo>
                <a:close/>
              </a:path>
              <a:path w="1146175" h="50800">
                <a:moveTo>
                  <a:pt x="517964" y="15493"/>
                </a:moveTo>
                <a:lnTo>
                  <a:pt x="498152" y="15493"/>
                </a:lnTo>
                <a:lnTo>
                  <a:pt x="498152" y="35305"/>
                </a:lnTo>
                <a:lnTo>
                  <a:pt x="517964" y="35305"/>
                </a:lnTo>
                <a:lnTo>
                  <a:pt x="517964" y="15493"/>
                </a:lnTo>
                <a:close/>
              </a:path>
              <a:path w="1146175" h="50800">
                <a:moveTo>
                  <a:pt x="557588" y="15493"/>
                </a:moveTo>
                <a:lnTo>
                  <a:pt x="537776" y="15493"/>
                </a:lnTo>
                <a:lnTo>
                  <a:pt x="537776" y="35305"/>
                </a:lnTo>
                <a:lnTo>
                  <a:pt x="557588" y="35305"/>
                </a:lnTo>
                <a:lnTo>
                  <a:pt x="557588" y="15493"/>
                </a:lnTo>
                <a:close/>
              </a:path>
              <a:path w="1146175" h="50800">
                <a:moveTo>
                  <a:pt x="597212" y="15493"/>
                </a:moveTo>
                <a:lnTo>
                  <a:pt x="577400" y="15493"/>
                </a:lnTo>
                <a:lnTo>
                  <a:pt x="577400" y="35305"/>
                </a:lnTo>
                <a:lnTo>
                  <a:pt x="597212" y="35305"/>
                </a:lnTo>
                <a:lnTo>
                  <a:pt x="597212" y="15493"/>
                </a:lnTo>
                <a:close/>
              </a:path>
              <a:path w="1146175" h="50800">
                <a:moveTo>
                  <a:pt x="636836" y="15493"/>
                </a:moveTo>
                <a:lnTo>
                  <a:pt x="617024" y="15493"/>
                </a:lnTo>
                <a:lnTo>
                  <a:pt x="617024" y="35305"/>
                </a:lnTo>
                <a:lnTo>
                  <a:pt x="636836" y="35305"/>
                </a:lnTo>
                <a:lnTo>
                  <a:pt x="636836" y="15493"/>
                </a:lnTo>
                <a:close/>
              </a:path>
              <a:path w="1146175" h="50800">
                <a:moveTo>
                  <a:pt x="676460" y="15493"/>
                </a:moveTo>
                <a:lnTo>
                  <a:pt x="656648" y="15493"/>
                </a:lnTo>
                <a:lnTo>
                  <a:pt x="656648" y="35305"/>
                </a:lnTo>
                <a:lnTo>
                  <a:pt x="676460" y="35305"/>
                </a:lnTo>
                <a:lnTo>
                  <a:pt x="676460" y="15493"/>
                </a:lnTo>
                <a:close/>
              </a:path>
              <a:path w="1146175" h="50800">
                <a:moveTo>
                  <a:pt x="716084" y="15493"/>
                </a:moveTo>
                <a:lnTo>
                  <a:pt x="696272" y="15493"/>
                </a:lnTo>
                <a:lnTo>
                  <a:pt x="696272" y="35305"/>
                </a:lnTo>
                <a:lnTo>
                  <a:pt x="716084" y="35305"/>
                </a:lnTo>
                <a:lnTo>
                  <a:pt x="716084" y="15493"/>
                </a:lnTo>
                <a:close/>
              </a:path>
              <a:path w="1146175" h="50800">
                <a:moveTo>
                  <a:pt x="755708" y="15493"/>
                </a:moveTo>
                <a:lnTo>
                  <a:pt x="735896" y="15493"/>
                </a:lnTo>
                <a:lnTo>
                  <a:pt x="735896" y="35305"/>
                </a:lnTo>
                <a:lnTo>
                  <a:pt x="755708" y="35305"/>
                </a:lnTo>
                <a:lnTo>
                  <a:pt x="755708" y="15493"/>
                </a:lnTo>
                <a:close/>
              </a:path>
              <a:path w="1146175" h="50800">
                <a:moveTo>
                  <a:pt x="795332" y="15493"/>
                </a:moveTo>
                <a:lnTo>
                  <a:pt x="775520" y="15493"/>
                </a:lnTo>
                <a:lnTo>
                  <a:pt x="775520" y="35305"/>
                </a:lnTo>
                <a:lnTo>
                  <a:pt x="795332" y="35305"/>
                </a:lnTo>
                <a:lnTo>
                  <a:pt x="795332" y="15493"/>
                </a:lnTo>
                <a:close/>
              </a:path>
              <a:path w="1146175" h="50800">
                <a:moveTo>
                  <a:pt x="834956" y="15493"/>
                </a:moveTo>
                <a:lnTo>
                  <a:pt x="815144" y="15493"/>
                </a:lnTo>
                <a:lnTo>
                  <a:pt x="815144" y="35305"/>
                </a:lnTo>
                <a:lnTo>
                  <a:pt x="834956" y="35305"/>
                </a:lnTo>
                <a:lnTo>
                  <a:pt x="834956" y="15493"/>
                </a:lnTo>
                <a:close/>
              </a:path>
              <a:path w="1146175" h="50800">
                <a:moveTo>
                  <a:pt x="874580" y="15493"/>
                </a:moveTo>
                <a:lnTo>
                  <a:pt x="854768" y="15493"/>
                </a:lnTo>
                <a:lnTo>
                  <a:pt x="854768" y="35305"/>
                </a:lnTo>
                <a:lnTo>
                  <a:pt x="874580" y="35305"/>
                </a:lnTo>
                <a:lnTo>
                  <a:pt x="874580" y="15493"/>
                </a:lnTo>
                <a:close/>
              </a:path>
              <a:path w="1146175" h="50800">
                <a:moveTo>
                  <a:pt x="914204" y="15493"/>
                </a:moveTo>
                <a:lnTo>
                  <a:pt x="894392" y="15493"/>
                </a:lnTo>
                <a:lnTo>
                  <a:pt x="894392" y="35305"/>
                </a:lnTo>
                <a:lnTo>
                  <a:pt x="914204" y="35305"/>
                </a:lnTo>
                <a:lnTo>
                  <a:pt x="914204" y="15493"/>
                </a:lnTo>
                <a:close/>
              </a:path>
              <a:path w="1146175" h="50800">
                <a:moveTo>
                  <a:pt x="953828" y="15493"/>
                </a:moveTo>
                <a:lnTo>
                  <a:pt x="934016" y="15493"/>
                </a:lnTo>
                <a:lnTo>
                  <a:pt x="934016" y="35305"/>
                </a:lnTo>
                <a:lnTo>
                  <a:pt x="953828" y="35305"/>
                </a:lnTo>
                <a:lnTo>
                  <a:pt x="953828" y="15493"/>
                </a:lnTo>
                <a:close/>
              </a:path>
              <a:path w="1146175" h="50800">
                <a:moveTo>
                  <a:pt x="993452" y="15493"/>
                </a:moveTo>
                <a:lnTo>
                  <a:pt x="973640" y="15493"/>
                </a:lnTo>
                <a:lnTo>
                  <a:pt x="973640" y="35305"/>
                </a:lnTo>
                <a:lnTo>
                  <a:pt x="993452" y="35305"/>
                </a:lnTo>
                <a:lnTo>
                  <a:pt x="993452" y="15493"/>
                </a:lnTo>
                <a:close/>
              </a:path>
              <a:path w="1146175" h="50800">
                <a:moveTo>
                  <a:pt x="1033076" y="15493"/>
                </a:moveTo>
                <a:lnTo>
                  <a:pt x="1013264" y="15493"/>
                </a:lnTo>
                <a:lnTo>
                  <a:pt x="1013264" y="35305"/>
                </a:lnTo>
                <a:lnTo>
                  <a:pt x="1033076" y="35305"/>
                </a:lnTo>
                <a:lnTo>
                  <a:pt x="1033076" y="15493"/>
                </a:lnTo>
                <a:close/>
              </a:path>
              <a:path w="1146175" h="50800">
                <a:moveTo>
                  <a:pt x="1072700" y="15493"/>
                </a:moveTo>
                <a:lnTo>
                  <a:pt x="1052888" y="15493"/>
                </a:lnTo>
                <a:lnTo>
                  <a:pt x="1052888" y="35305"/>
                </a:lnTo>
                <a:lnTo>
                  <a:pt x="1072700" y="35305"/>
                </a:lnTo>
                <a:lnTo>
                  <a:pt x="1072700" y="15493"/>
                </a:lnTo>
                <a:close/>
              </a:path>
              <a:path w="1146175" h="50800">
                <a:moveTo>
                  <a:pt x="1123373" y="0"/>
                </a:moveTo>
                <a:lnTo>
                  <a:pt x="1122539" y="13"/>
                </a:lnTo>
                <a:lnTo>
                  <a:pt x="1110090" y="3904"/>
                </a:lnTo>
                <a:lnTo>
                  <a:pt x="1101379" y="14001"/>
                </a:lnTo>
                <a:lnTo>
                  <a:pt x="1098257" y="29174"/>
                </a:lnTo>
                <a:lnTo>
                  <a:pt x="1103166" y="40135"/>
                </a:lnTo>
                <a:lnTo>
                  <a:pt x="1113990" y="47533"/>
                </a:lnTo>
                <a:lnTo>
                  <a:pt x="1130499" y="49708"/>
                </a:lnTo>
                <a:lnTo>
                  <a:pt x="1139674" y="43577"/>
                </a:lnTo>
                <a:lnTo>
                  <a:pt x="1143645" y="35305"/>
                </a:lnTo>
                <a:lnTo>
                  <a:pt x="1112324" y="35305"/>
                </a:lnTo>
                <a:lnTo>
                  <a:pt x="1112324" y="15493"/>
                </a:lnTo>
                <a:lnTo>
                  <a:pt x="1145994" y="15493"/>
                </a:lnTo>
                <a:lnTo>
                  <a:pt x="1146036" y="13982"/>
                </a:lnTo>
                <a:lnTo>
                  <a:pt x="1136845" y="3893"/>
                </a:lnTo>
                <a:lnTo>
                  <a:pt x="1123373" y="0"/>
                </a:lnTo>
                <a:close/>
              </a:path>
              <a:path w="1146175" h="50800">
                <a:moveTo>
                  <a:pt x="1101072" y="15493"/>
                </a:moveTo>
                <a:lnTo>
                  <a:pt x="1092512" y="15493"/>
                </a:lnTo>
                <a:lnTo>
                  <a:pt x="1092512" y="35305"/>
                </a:lnTo>
                <a:lnTo>
                  <a:pt x="1101003" y="35305"/>
                </a:lnTo>
                <a:lnTo>
                  <a:pt x="1098257" y="29174"/>
                </a:lnTo>
                <a:lnTo>
                  <a:pt x="1101072" y="15493"/>
                </a:lnTo>
                <a:close/>
              </a:path>
              <a:path w="1146175" h="50800">
                <a:moveTo>
                  <a:pt x="1145994" y="15493"/>
                </a:moveTo>
                <a:lnTo>
                  <a:pt x="1112324" y="15493"/>
                </a:lnTo>
                <a:lnTo>
                  <a:pt x="1112324" y="35305"/>
                </a:lnTo>
                <a:lnTo>
                  <a:pt x="1143645" y="35305"/>
                </a:lnTo>
                <a:lnTo>
                  <a:pt x="1145338" y="31779"/>
                </a:lnTo>
                <a:lnTo>
                  <a:pt x="1145994" y="15493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838889" y="5702554"/>
            <a:ext cx="1146175" cy="50800"/>
          </a:xfrm>
          <a:custGeom>
            <a:avLst/>
            <a:gdLst/>
            <a:ahLst/>
            <a:cxnLst/>
            <a:rect l="l" t="t" r="r" b="b"/>
            <a:pathLst>
              <a:path w="1146175" h="50800">
                <a:moveTo>
                  <a:pt x="15537" y="1091"/>
                </a:moveTo>
                <a:lnTo>
                  <a:pt x="6362" y="7222"/>
                </a:lnTo>
                <a:lnTo>
                  <a:pt x="698" y="19020"/>
                </a:lnTo>
                <a:lnTo>
                  <a:pt x="42" y="35306"/>
                </a:lnTo>
                <a:lnTo>
                  <a:pt x="0" y="36817"/>
                </a:lnTo>
                <a:lnTo>
                  <a:pt x="9192" y="46906"/>
                </a:lnTo>
                <a:lnTo>
                  <a:pt x="22664" y="50800"/>
                </a:lnTo>
                <a:lnTo>
                  <a:pt x="23493" y="50786"/>
                </a:lnTo>
                <a:lnTo>
                  <a:pt x="35891" y="46894"/>
                </a:lnTo>
                <a:lnTo>
                  <a:pt x="44630" y="36798"/>
                </a:lnTo>
                <a:lnTo>
                  <a:pt x="44939" y="35306"/>
                </a:lnTo>
                <a:lnTo>
                  <a:pt x="22664" y="35306"/>
                </a:lnTo>
                <a:lnTo>
                  <a:pt x="22664" y="15493"/>
                </a:lnTo>
                <a:lnTo>
                  <a:pt x="45012" y="15493"/>
                </a:lnTo>
                <a:lnTo>
                  <a:pt x="42835" y="10664"/>
                </a:lnTo>
                <a:lnTo>
                  <a:pt x="31991" y="3266"/>
                </a:lnTo>
                <a:lnTo>
                  <a:pt x="15537" y="1091"/>
                </a:lnTo>
                <a:close/>
              </a:path>
              <a:path w="1146175" h="50800">
                <a:moveTo>
                  <a:pt x="42476" y="15493"/>
                </a:moveTo>
                <a:lnTo>
                  <a:pt x="22664" y="15493"/>
                </a:lnTo>
                <a:lnTo>
                  <a:pt x="22664" y="35306"/>
                </a:lnTo>
                <a:lnTo>
                  <a:pt x="42476" y="35306"/>
                </a:lnTo>
                <a:lnTo>
                  <a:pt x="42476" y="15493"/>
                </a:lnTo>
                <a:close/>
              </a:path>
              <a:path w="1146175" h="50800">
                <a:moveTo>
                  <a:pt x="45012" y="15493"/>
                </a:moveTo>
                <a:lnTo>
                  <a:pt x="42476" y="15493"/>
                </a:lnTo>
                <a:lnTo>
                  <a:pt x="42476" y="35306"/>
                </a:lnTo>
                <a:lnTo>
                  <a:pt x="44939" y="35306"/>
                </a:lnTo>
                <a:lnTo>
                  <a:pt x="47776" y="21625"/>
                </a:lnTo>
                <a:lnTo>
                  <a:pt x="45012" y="15493"/>
                </a:lnTo>
                <a:close/>
              </a:path>
              <a:path w="1146175" h="50800">
                <a:moveTo>
                  <a:pt x="82100" y="15493"/>
                </a:moveTo>
                <a:lnTo>
                  <a:pt x="62288" y="15493"/>
                </a:lnTo>
                <a:lnTo>
                  <a:pt x="62288" y="35306"/>
                </a:lnTo>
                <a:lnTo>
                  <a:pt x="82100" y="35306"/>
                </a:lnTo>
                <a:lnTo>
                  <a:pt x="82100" y="15493"/>
                </a:lnTo>
                <a:close/>
              </a:path>
              <a:path w="1146175" h="50800">
                <a:moveTo>
                  <a:pt x="121724" y="15493"/>
                </a:moveTo>
                <a:lnTo>
                  <a:pt x="101912" y="15493"/>
                </a:lnTo>
                <a:lnTo>
                  <a:pt x="101912" y="35306"/>
                </a:lnTo>
                <a:lnTo>
                  <a:pt x="121724" y="35306"/>
                </a:lnTo>
                <a:lnTo>
                  <a:pt x="121724" y="15493"/>
                </a:lnTo>
                <a:close/>
              </a:path>
              <a:path w="1146175" h="50800">
                <a:moveTo>
                  <a:pt x="161348" y="15493"/>
                </a:moveTo>
                <a:lnTo>
                  <a:pt x="141536" y="15493"/>
                </a:lnTo>
                <a:lnTo>
                  <a:pt x="141536" y="35306"/>
                </a:lnTo>
                <a:lnTo>
                  <a:pt x="161348" y="35306"/>
                </a:lnTo>
                <a:lnTo>
                  <a:pt x="161348" y="15493"/>
                </a:lnTo>
                <a:close/>
              </a:path>
              <a:path w="1146175" h="50800">
                <a:moveTo>
                  <a:pt x="200972" y="15493"/>
                </a:moveTo>
                <a:lnTo>
                  <a:pt x="181160" y="15493"/>
                </a:lnTo>
                <a:lnTo>
                  <a:pt x="181160" y="35306"/>
                </a:lnTo>
                <a:lnTo>
                  <a:pt x="200972" y="35306"/>
                </a:lnTo>
                <a:lnTo>
                  <a:pt x="200972" y="15493"/>
                </a:lnTo>
                <a:close/>
              </a:path>
              <a:path w="1146175" h="50800">
                <a:moveTo>
                  <a:pt x="240596" y="15493"/>
                </a:moveTo>
                <a:lnTo>
                  <a:pt x="220784" y="15493"/>
                </a:lnTo>
                <a:lnTo>
                  <a:pt x="220784" y="35306"/>
                </a:lnTo>
                <a:lnTo>
                  <a:pt x="240596" y="35306"/>
                </a:lnTo>
                <a:lnTo>
                  <a:pt x="240596" y="15493"/>
                </a:lnTo>
                <a:close/>
              </a:path>
              <a:path w="1146175" h="50800">
                <a:moveTo>
                  <a:pt x="280220" y="15493"/>
                </a:moveTo>
                <a:lnTo>
                  <a:pt x="260408" y="15493"/>
                </a:lnTo>
                <a:lnTo>
                  <a:pt x="260408" y="35306"/>
                </a:lnTo>
                <a:lnTo>
                  <a:pt x="280220" y="35306"/>
                </a:lnTo>
                <a:lnTo>
                  <a:pt x="280220" y="15493"/>
                </a:lnTo>
                <a:close/>
              </a:path>
              <a:path w="1146175" h="50800">
                <a:moveTo>
                  <a:pt x="319844" y="15493"/>
                </a:moveTo>
                <a:lnTo>
                  <a:pt x="300032" y="15493"/>
                </a:lnTo>
                <a:lnTo>
                  <a:pt x="300032" y="35306"/>
                </a:lnTo>
                <a:lnTo>
                  <a:pt x="319844" y="35306"/>
                </a:lnTo>
                <a:lnTo>
                  <a:pt x="319844" y="15493"/>
                </a:lnTo>
                <a:close/>
              </a:path>
              <a:path w="1146175" h="50800">
                <a:moveTo>
                  <a:pt x="359468" y="15493"/>
                </a:moveTo>
                <a:lnTo>
                  <a:pt x="339656" y="15493"/>
                </a:lnTo>
                <a:lnTo>
                  <a:pt x="339656" y="35306"/>
                </a:lnTo>
                <a:lnTo>
                  <a:pt x="359468" y="35306"/>
                </a:lnTo>
                <a:lnTo>
                  <a:pt x="359468" y="15493"/>
                </a:lnTo>
                <a:close/>
              </a:path>
              <a:path w="1146175" h="50800">
                <a:moveTo>
                  <a:pt x="399092" y="15493"/>
                </a:moveTo>
                <a:lnTo>
                  <a:pt x="379280" y="15493"/>
                </a:lnTo>
                <a:lnTo>
                  <a:pt x="379280" y="35306"/>
                </a:lnTo>
                <a:lnTo>
                  <a:pt x="399092" y="35306"/>
                </a:lnTo>
                <a:lnTo>
                  <a:pt x="399092" y="15493"/>
                </a:lnTo>
                <a:close/>
              </a:path>
              <a:path w="1146175" h="50800">
                <a:moveTo>
                  <a:pt x="438716" y="15493"/>
                </a:moveTo>
                <a:lnTo>
                  <a:pt x="418904" y="15493"/>
                </a:lnTo>
                <a:lnTo>
                  <a:pt x="418904" y="35306"/>
                </a:lnTo>
                <a:lnTo>
                  <a:pt x="438716" y="35306"/>
                </a:lnTo>
                <a:lnTo>
                  <a:pt x="438716" y="15493"/>
                </a:lnTo>
                <a:close/>
              </a:path>
              <a:path w="1146175" h="50800">
                <a:moveTo>
                  <a:pt x="478340" y="15493"/>
                </a:moveTo>
                <a:lnTo>
                  <a:pt x="458528" y="15493"/>
                </a:lnTo>
                <a:lnTo>
                  <a:pt x="458528" y="35306"/>
                </a:lnTo>
                <a:lnTo>
                  <a:pt x="478340" y="35306"/>
                </a:lnTo>
                <a:lnTo>
                  <a:pt x="478340" y="15493"/>
                </a:lnTo>
                <a:close/>
              </a:path>
              <a:path w="1146175" h="50800">
                <a:moveTo>
                  <a:pt x="517964" y="15493"/>
                </a:moveTo>
                <a:lnTo>
                  <a:pt x="498152" y="15493"/>
                </a:lnTo>
                <a:lnTo>
                  <a:pt x="498152" y="35306"/>
                </a:lnTo>
                <a:lnTo>
                  <a:pt x="517964" y="35306"/>
                </a:lnTo>
                <a:lnTo>
                  <a:pt x="517964" y="15493"/>
                </a:lnTo>
                <a:close/>
              </a:path>
              <a:path w="1146175" h="50800">
                <a:moveTo>
                  <a:pt x="557588" y="15493"/>
                </a:moveTo>
                <a:lnTo>
                  <a:pt x="537776" y="15493"/>
                </a:lnTo>
                <a:lnTo>
                  <a:pt x="537776" y="35306"/>
                </a:lnTo>
                <a:lnTo>
                  <a:pt x="557588" y="35306"/>
                </a:lnTo>
                <a:lnTo>
                  <a:pt x="557588" y="15493"/>
                </a:lnTo>
                <a:close/>
              </a:path>
              <a:path w="1146175" h="50800">
                <a:moveTo>
                  <a:pt x="597212" y="15493"/>
                </a:moveTo>
                <a:lnTo>
                  <a:pt x="577400" y="15493"/>
                </a:lnTo>
                <a:lnTo>
                  <a:pt x="577400" y="35306"/>
                </a:lnTo>
                <a:lnTo>
                  <a:pt x="597212" y="35306"/>
                </a:lnTo>
                <a:lnTo>
                  <a:pt x="597212" y="15493"/>
                </a:lnTo>
                <a:close/>
              </a:path>
              <a:path w="1146175" h="50800">
                <a:moveTo>
                  <a:pt x="636836" y="15493"/>
                </a:moveTo>
                <a:lnTo>
                  <a:pt x="617024" y="15493"/>
                </a:lnTo>
                <a:lnTo>
                  <a:pt x="617024" y="35306"/>
                </a:lnTo>
                <a:lnTo>
                  <a:pt x="636836" y="35306"/>
                </a:lnTo>
                <a:lnTo>
                  <a:pt x="636836" y="15493"/>
                </a:lnTo>
                <a:close/>
              </a:path>
              <a:path w="1146175" h="50800">
                <a:moveTo>
                  <a:pt x="676460" y="15493"/>
                </a:moveTo>
                <a:lnTo>
                  <a:pt x="656648" y="15493"/>
                </a:lnTo>
                <a:lnTo>
                  <a:pt x="656648" y="35306"/>
                </a:lnTo>
                <a:lnTo>
                  <a:pt x="676460" y="35306"/>
                </a:lnTo>
                <a:lnTo>
                  <a:pt x="676460" y="15493"/>
                </a:lnTo>
                <a:close/>
              </a:path>
              <a:path w="1146175" h="50800">
                <a:moveTo>
                  <a:pt x="716084" y="15493"/>
                </a:moveTo>
                <a:lnTo>
                  <a:pt x="696272" y="15493"/>
                </a:lnTo>
                <a:lnTo>
                  <a:pt x="696272" y="35306"/>
                </a:lnTo>
                <a:lnTo>
                  <a:pt x="716084" y="35306"/>
                </a:lnTo>
                <a:lnTo>
                  <a:pt x="716084" y="15493"/>
                </a:lnTo>
                <a:close/>
              </a:path>
              <a:path w="1146175" h="50800">
                <a:moveTo>
                  <a:pt x="755708" y="15493"/>
                </a:moveTo>
                <a:lnTo>
                  <a:pt x="735896" y="15493"/>
                </a:lnTo>
                <a:lnTo>
                  <a:pt x="735896" y="35306"/>
                </a:lnTo>
                <a:lnTo>
                  <a:pt x="755708" y="35306"/>
                </a:lnTo>
                <a:lnTo>
                  <a:pt x="755708" y="15493"/>
                </a:lnTo>
                <a:close/>
              </a:path>
              <a:path w="1146175" h="50800">
                <a:moveTo>
                  <a:pt x="795332" y="15493"/>
                </a:moveTo>
                <a:lnTo>
                  <a:pt x="775520" y="15493"/>
                </a:lnTo>
                <a:lnTo>
                  <a:pt x="775520" y="35306"/>
                </a:lnTo>
                <a:lnTo>
                  <a:pt x="795332" y="35306"/>
                </a:lnTo>
                <a:lnTo>
                  <a:pt x="795332" y="15493"/>
                </a:lnTo>
                <a:close/>
              </a:path>
              <a:path w="1146175" h="50800">
                <a:moveTo>
                  <a:pt x="834956" y="15493"/>
                </a:moveTo>
                <a:lnTo>
                  <a:pt x="815144" y="15493"/>
                </a:lnTo>
                <a:lnTo>
                  <a:pt x="815144" y="35306"/>
                </a:lnTo>
                <a:lnTo>
                  <a:pt x="834956" y="35306"/>
                </a:lnTo>
                <a:lnTo>
                  <a:pt x="834956" y="15493"/>
                </a:lnTo>
                <a:close/>
              </a:path>
              <a:path w="1146175" h="50800">
                <a:moveTo>
                  <a:pt x="874580" y="15493"/>
                </a:moveTo>
                <a:lnTo>
                  <a:pt x="854768" y="15493"/>
                </a:lnTo>
                <a:lnTo>
                  <a:pt x="854768" y="35306"/>
                </a:lnTo>
                <a:lnTo>
                  <a:pt x="874580" y="35306"/>
                </a:lnTo>
                <a:lnTo>
                  <a:pt x="874580" y="15493"/>
                </a:lnTo>
                <a:close/>
              </a:path>
              <a:path w="1146175" h="50800">
                <a:moveTo>
                  <a:pt x="914204" y="15493"/>
                </a:moveTo>
                <a:lnTo>
                  <a:pt x="894392" y="15493"/>
                </a:lnTo>
                <a:lnTo>
                  <a:pt x="894392" y="35306"/>
                </a:lnTo>
                <a:lnTo>
                  <a:pt x="914204" y="35306"/>
                </a:lnTo>
                <a:lnTo>
                  <a:pt x="914204" y="15493"/>
                </a:lnTo>
                <a:close/>
              </a:path>
              <a:path w="1146175" h="50800">
                <a:moveTo>
                  <a:pt x="953828" y="15493"/>
                </a:moveTo>
                <a:lnTo>
                  <a:pt x="934016" y="15493"/>
                </a:lnTo>
                <a:lnTo>
                  <a:pt x="934016" y="35306"/>
                </a:lnTo>
                <a:lnTo>
                  <a:pt x="953828" y="35306"/>
                </a:lnTo>
                <a:lnTo>
                  <a:pt x="953828" y="15493"/>
                </a:lnTo>
                <a:close/>
              </a:path>
              <a:path w="1146175" h="50800">
                <a:moveTo>
                  <a:pt x="993452" y="15493"/>
                </a:moveTo>
                <a:lnTo>
                  <a:pt x="973640" y="15493"/>
                </a:lnTo>
                <a:lnTo>
                  <a:pt x="973640" y="35306"/>
                </a:lnTo>
                <a:lnTo>
                  <a:pt x="993452" y="35306"/>
                </a:lnTo>
                <a:lnTo>
                  <a:pt x="993452" y="15493"/>
                </a:lnTo>
                <a:close/>
              </a:path>
              <a:path w="1146175" h="50800">
                <a:moveTo>
                  <a:pt x="1033076" y="15493"/>
                </a:moveTo>
                <a:lnTo>
                  <a:pt x="1013264" y="15493"/>
                </a:lnTo>
                <a:lnTo>
                  <a:pt x="1013264" y="35306"/>
                </a:lnTo>
                <a:lnTo>
                  <a:pt x="1033076" y="35306"/>
                </a:lnTo>
                <a:lnTo>
                  <a:pt x="1033076" y="15493"/>
                </a:lnTo>
                <a:close/>
              </a:path>
              <a:path w="1146175" h="50800">
                <a:moveTo>
                  <a:pt x="1072700" y="15493"/>
                </a:moveTo>
                <a:lnTo>
                  <a:pt x="1052888" y="15493"/>
                </a:lnTo>
                <a:lnTo>
                  <a:pt x="1052888" y="35306"/>
                </a:lnTo>
                <a:lnTo>
                  <a:pt x="1072700" y="35306"/>
                </a:lnTo>
                <a:lnTo>
                  <a:pt x="1072700" y="15493"/>
                </a:lnTo>
                <a:close/>
              </a:path>
              <a:path w="1146175" h="50800">
                <a:moveTo>
                  <a:pt x="1123373" y="0"/>
                </a:moveTo>
                <a:lnTo>
                  <a:pt x="1122539" y="13"/>
                </a:lnTo>
                <a:lnTo>
                  <a:pt x="1110090" y="3904"/>
                </a:lnTo>
                <a:lnTo>
                  <a:pt x="1101379" y="14001"/>
                </a:lnTo>
                <a:lnTo>
                  <a:pt x="1098257" y="29174"/>
                </a:lnTo>
                <a:lnTo>
                  <a:pt x="1103166" y="40135"/>
                </a:lnTo>
                <a:lnTo>
                  <a:pt x="1113990" y="47533"/>
                </a:lnTo>
                <a:lnTo>
                  <a:pt x="1130499" y="49708"/>
                </a:lnTo>
                <a:lnTo>
                  <a:pt x="1139674" y="43577"/>
                </a:lnTo>
                <a:lnTo>
                  <a:pt x="1143645" y="35306"/>
                </a:lnTo>
                <a:lnTo>
                  <a:pt x="1112324" y="35306"/>
                </a:lnTo>
                <a:lnTo>
                  <a:pt x="1112324" y="15493"/>
                </a:lnTo>
                <a:lnTo>
                  <a:pt x="1145994" y="15493"/>
                </a:lnTo>
                <a:lnTo>
                  <a:pt x="1146036" y="13982"/>
                </a:lnTo>
                <a:lnTo>
                  <a:pt x="1136845" y="3893"/>
                </a:lnTo>
                <a:lnTo>
                  <a:pt x="1123373" y="0"/>
                </a:lnTo>
                <a:close/>
              </a:path>
              <a:path w="1146175" h="50800">
                <a:moveTo>
                  <a:pt x="1101072" y="15493"/>
                </a:moveTo>
                <a:lnTo>
                  <a:pt x="1092512" y="15493"/>
                </a:lnTo>
                <a:lnTo>
                  <a:pt x="1092512" y="35306"/>
                </a:lnTo>
                <a:lnTo>
                  <a:pt x="1101003" y="35306"/>
                </a:lnTo>
                <a:lnTo>
                  <a:pt x="1098257" y="29174"/>
                </a:lnTo>
                <a:lnTo>
                  <a:pt x="1101072" y="15493"/>
                </a:lnTo>
                <a:close/>
              </a:path>
              <a:path w="1146175" h="50800">
                <a:moveTo>
                  <a:pt x="1145994" y="15493"/>
                </a:moveTo>
                <a:lnTo>
                  <a:pt x="1112324" y="15493"/>
                </a:lnTo>
                <a:lnTo>
                  <a:pt x="1112324" y="35306"/>
                </a:lnTo>
                <a:lnTo>
                  <a:pt x="1143645" y="35306"/>
                </a:lnTo>
                <a:lnTo>
                  <a:pt x="1145338" y="31779"/>
                </a:lnTo>
                <a:lnTo>
                  <a:pt x="1145994" y="15493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909055" y="3295901"/>
            <a:ext cx="1054100" cy="3937000"/>
          </a:xfrm>
          <a:custGeom>
            <a:avLst/>
            <a:gdLst/>
            <a:ahLst/>
            <a:cxnLst/>
            <a:rect l="l" t="t" r="r" b="b"/>
            <a:pathLst>
              <a:path w="1054100" h="3937000">
                <a:moveTo>
                  <a:pt x="614886" y="0"/>
                </a:moveTo>
                <a:lnTo>
                  <a:pt x="444302" y="0"/>
                </a:lnTo>
                <a:lnTo>
                  <a:pt x="402784" y="12700"/>
                </a:lnTo>
                <a:lnTo>
                  <a:pt x="323111" y="38100"/>
                </a:lnTo>
                <a:lnTo>
                  <a:pt x="285301" y="50800"/>
                </a:lnTo>
                <a:lnTo>
                  <a:pt x="249070" y="76200"/>
                </a:lnTo>
                <a:lnTo>
                  <a:pt x="214591" y="101600"/>
                </a:lnTo>
                <a:lnTo>
                  <a:pt x="182035" y="127000"/>
                </a:lnTo>
                <a:lnTo>
                  <a:pt x="151574" y="152400"/>
                </a:lnTo>
                <a:lnTo>
                  <a:pt x="97625" y="215900"/>
                </a:lnTo>
                <a:lnTo>
                  <a:pt x="74480" y="241300"/>
                </a:lnTo>
                <a:lnTo>
                  <a:pt x="54118" y="279400"/>
                </a:lnTo>
                <a:lnTo>
                  <a:pt x="36710" y="317500"/>
                </a:lnTo>
                <a:lnTo>
                  <a:pt x="22429" y="355600"/>
                </a:lnTo>
                <a:lnTo>
                  <a:pt x="11445" y="393700"/>
                </a:lnTo>
                <a:lnTo>
                  <a:pt x="3931" y="431800"/>
                </a:lnTo>
                <a:lnTo>
                  <a:pt x="58" y="482600"/>
                </a:lnTo>
                <a:lnTo>
                  <a:pt x="0" y="520700"/>
                </a:lnTo>
                <a:lnTo>
                  <a:pt x="6031" y="584200"/>
                </a:lnTo>
                <a:lnTo>
                  <a:pt x="17589" y="647700"/>
                </a:lnTo>
                <a:lnTo>
                  <a:pt x="34069" y="711200"/>
                </a:lnTo>
                <a:lnTo>
                  <a:pt x="54867" y="774700"/>
                </a:lnTo>
                <a:lnTo>
                  <a:pt x="79378" y="825500"/>
                </a:lnTo>
                <a:lnTo>
                  <a:pt x="107000" y="876300"/>
                </a:lnTo>
                <a:lnTo>
                  <a:pt x="137128" y="914400"/>
                </a:lnTo>
                <a:lnTo>
                  <a:pt x="169157" y="965200"/>
                </a:lnTo>
                <a:lnTo>
                  <a:pt x="202485" y="1003300"/>
                </a:lnTo>
                <a:lnTo>
                  <a:pt x="270616" y="1092200"/>
                </a:lnTo>
                <a:lnTo>
                  <a:pt x="304211" y="1143000"/>
                </a:lnTo>
                <a:lnTo>
                  <a:pt x="336688" y="1181100"/>
                </a:lnTo>
                <a:lnTo>
                  <a:pt x="367443" y="1231900"/>
                </a:lnTo>
                <a:lnTo>
                  <a:pt x="395870" y="1282700"/>
                </a:lnTo>
                <a:lnTo>
                  <a:pt x="421367" y="1333500"/>
                </a:lnTo>
                <a:lnTo>
                  <a:pt x="443329" y="1397000"/>
                </a:lnTo>
                <a:lnTo>
                  <a:pt x="461152" y="1460500"/>
                </a:lnTo>
                <a:lnTo>
                  <a:pt x="474232" y="1524000"/>
                </a:lnTo>
                <a:lnTo>
                  <a:pt x="481965" y="1600200"/>
                </a:lnTo>
                <a:lnTo>
                  <a:pt x="485304" y="1651000"/>
                </a:lnTo>
                <a:lnTo>
                  <a:pt x="488179" y="1714500"/>
                </a:lnTo>
                <a:lnTo>
                  <a:pt x="490622" y="1765300"/>
                </a:lnTo>
                <a:lnTo>
                  <a:pt x="492665" y="1828800"/>
                </a:lnTo>
                <a:lnTo>
                  <a:pt x="494339" y="1892300"/>
                </a:lnTo>
                <a:lnTo>
                  <a:pt x="495676" y="1968500"/>
                </a:lnTo>
                <a:lnTo>
                  <a:pt x="496707" y="2032000"/>
                </a:lnTo>
                <a:lnTo>
                  <a:pt x="497465" y="2108200"/>
                </a:lnTo>
                <a:lnTo>
                  <a:pt x="497980" y="2184400"/>
                </a:lnTo>
                <a:lnTo>
                  <a:pt x="498284" y="2273300"/>
                </a:lnTo>
                <a:lnTo>
                  <a:pt x="498370" y="2451100"/>
                </a:lnTo>
                <a:lnTo>
                  <a:pt x="498221" y="2552700"/>
                </a:lnTo>
                <a:lnTo>
                  <a:pt x="498027" y="2641600"/>
                </a:lnTo>
                <a:lnTo>
                  <a:pt x="497147" y="2984500"/>
                </a:lnTo>
                <a:lnTo>
                  <a:pt x="496913" y="3111500"/>
                </a:lnTo>
                <a:lnTo>
                  <a:pt x="496760" y="3238500"/>
                </a:lnTo>
                <a:lnTo>
                  <a:pt x="496756" y="3390900"/>
                </a:lnTo>
                <a:lnTo>
                  <a:pt x="496939" y="3416300"/>
                </a:lnTo>
                <a:lnTo>
                  <a:pt x="497705" y="3479800"/>
                </a:lnTo>
                <a:lnTo>
                  <a:pt x="498304" y="3505200"/>
                </a:lnTo>
                <a:lnTo>
                  <a:pt x="499056" y="3543300"/>
                </a:lnTo>
                <a:lnTo>
                  <a:pt x="499968" y="3581400"/>
                </a:lnTo>
                <a:lnTo>
                  <a:pt x="501049" y="3632200"/>
                </a:lnTo>
                <a:lnTo>
                  <a:pt x="502305" y="3670300"/>
                </a:lnTo>
                <a:lnTo>
                  <a:pt x="503745" y="3708400"/>
                </a:lnTo>
                <a:lnTo>
                  <a:pt x="505375" y="3746500"/>
                </a:lnTo>
                <a:lnTo>
                  <a:pt x="507203" y="3784600"/>
                </a:lnTo>
                <a:lnTo>
                  <a:pt x="509236" y="3822700"/>
                </a:lnTo>
                <a:lnTo>
                  <a:pt x="511482" y="3860800"/>
                </a:lnTo>
                <a:lnTo>
                  <a:pt x="516643" y="3911600"/>
                </a:lnTo>
                <a:lnTo>
                  <a:pt x="519572" y="3937000"/>
                </a:lnTo>
                <a:lnTo>
                  <a:pt x="540276" y="3937000"/>
                </a:lnTo>
                <a:lnTo>
                  <a:pt x="545887" y="3886200"/>
                </a:lnTo>
                <a:lnTo>
                  <a:pt x="550518" y="3822700"/>
                </a:lnTo>
                <a:lnTo>
                  <a:pt x="552490" y="3784600"/>
                </a:lnTo>
                <a:lnTo>
                  <a:pt x="554247" y="3746500"/>
                </a:lnTo>
                <a:lnTo>
                  <a:pt x="555799" y="3708400"/>
                </a:lnTo>
                <a:lnTo>
                  <a:pt x="557156" y="3670300"/>
                </a:lnTo>
                <a:lnTo>
                  <a:pt x="558327" y="3632200"/>
                </a:lnTo>
                <a:lnTo>
                  <a:pt x="559323" y="3594100"/>
                </a:lnTo>
                <a:lnTo>
                  <a:pt x="560154" y="3543300"/>
                </a:lnTo>
                <a:lnTo>
                  <a:pt x="560830" y="3517900"/>
                </a:lnTo>
                <a:lnTo>
                  <a:pt x="561360" y="3479800"/>
                </a:lnTo>
                <a:lnTo>
                  <a:pt x="562025" y="3416300"/>
                </a:lnTo>
                <a:lnTo>
                  <a:pt x="562229" y="3378200"/>
                </a:lnTo>
                <a:lnTo>
                  <a:pt x="562365" y="3238500"/>
                </a:lnTo>
                <a:lnTo>
                  <a:pt x="562765" y="3111500"/>
                </a:lnTo>
                <a:lnTo>
                  <a:pt x="563418" y="2984500"/>
                </a:lnTo>
                <a:lnTo>
                  <a:pt x="564312" y="2870200"/>
                </a:lnTo>
                <a:lnTo>
                  <a:pt x="565435" y="2755900"/>
                </a:lnTo>
                <a:lnTo>
                  <a:pt x="566775" y="2641600"/>
                </a:lnTo>
                <a:lnTo>
                  <a:pt x="568321" y="2552700"/>
                </a:lnTo>
                <a:lnTo>
                  <a:pt x="570060" y="2451100"/>
                </a:lnTo>
                <a:lnTo>
                  <a:pt x="571981" y="2362200"/>
                </a:lnTo>
                <a:lnTo>
                  <a:pt x="574071" y="2273300"/>
                </a:lnTo>
                <a:lnTo>
                  <a:pt x="576320" y="2197100"/>
                </a:lnTo>
                <a:lnTo>
                  <a:pt x="578715" y="2120900"/>
                </a:lnTo>
                <a:lnTo>
                  <a:pt x="581245" y="2044700"/>
                </a:lnTo>
                <a:lnTo>
                  <a:pt x="583897" y="1968500"/>
                </a:lnTo>
                <a:lnTo>
                  <a:pt x="586660" y="1905000"/>
                </a:lnTo>
                <a:lnTo>
                  <a:pt x="589522" y="1841500"/>
                </a:lnTo>
                <a:lnTo>
                  <a:pt x="592472" y="1778000"/>
                </a:lnTo>
                <a:lnTo>
                  <a:pt x="595497" y="1714500"/>
                </a:lnTo>
                <a:lnTo>
                  <a:pt x="598585" y="1651000"/>
                </a:lnTo>
                <a:lnTo>
                  <a:pt x="601726" y="1600200"/>
                </a:lnTo>
                <a:lnTo>
                  <a:pt x="608822" y="1524000"/>
                </a:lnTo>
                <a:lnTo>
                  <a:pt x="621243" y="1460500"/>
                </a:lnTo>
                <a:lnTo>
                  <a:pt x="638374" y="1397000"/>
                </a:lnTo>
                <a:lnTo>
                  <a:pt x="659599" y="1333500"/>
                </a:lnTo>
                <a:lnTo>
                  <a:pt x="684303" y="1270000"/>
                </a:lnTo>
                <a:lnTo>
                  <a:pt x="711872" y="1219200"/>
                </a:lnTo>
                <a:lnTo>
                  <a:pt x="741689" y="1168400"/>
                </a:lnTo>
                <a:lnTo>
                  <a:pt x="773141" y="1117600"/>
                </a:lnTo>
                <a:lnTo>
                  <a:pt x="805611" y="1066800"/>
                </a:lnTo>
                <a:lnTo>
                  <a:pt x="838485" y="1016000"/>
                </a:lnTo>
                <a:lnTo>
                  <a:pt x="860260" y="990600"/>
                </a:lnTo>
                <a:lnTo>
                  <a:pt x="489743" y="990600"/>
                </a:lnTo>
                <a:lnTo>
                  <a:pt x="466340" y="977900"/>
                </a:lnTo>
                <a:lnTo>
                  <a:pt x="442953" y="977900"/>
                </a:lnTo>
                <a:lnTo>
                  <a:pt x="396204" y="952500"/>
                </a:lnTo>
                <a:lnTo>
                  <a:pt x="372832" y="952500"/>
                </a:lnTo>
                <a:lnTo>
                  <a:pt x="349454" y="927100"/>
                </a:lnTo>
                <a:lnTo>
                  <a:pt x="302659" y="901700"/>
                </a:lnTo>
                <a:lnTo>
                  <a:pt x="255778" y="850900"/>
                </a:lnTo>
                <a:lnTo>
                  <a:pt x="244998" y="838200"/>
                </a:lnTo>
                <a:lnTo>
                  <a:pt x="201273" y="787400"/>
                </a:lnTo>
                <a:lnTo>
                  <a:pt x="190561" y="774700"/>
                </a:lnTo>
                <a:lnTo>
                  <a:pt x="180087" y="762000"/>
                </a:lnTo>
                <a:lnTo>
                  <a:pt x="169923" y="736600"/>
                </a:lnTo>
                <a:lnTo>
                  <a:pt x="160146" y="723900"/>
                </a:lnTo>
                <a:lnTo>
                  <a:pt x="150828" y="711200"/>
                </a:lnTo>
                <a:lnTo>
                  <a:pt x="142044" y="685800"/>
                </a:lnTo>
                <a:lnTo>
                  <a:pt x="133870" y="673100"/>
                </a:lnTo>
                <a:lnTo>
                  <a:pt x="126378" y="660400"/>
                </a:lnTo>
                <a:lnTo>
                  <a:pt x="119644" y="635000"/>
                </a:lnTo>
                <a:lnTo>
                  <a:pt x="113742" y="622300"/>
                </a:lnTo>
                <a:lnTo>
                  <a:pt x="108746" y="596900"/>
                </a:lnTo>
                <a:lnTo>
                  <a:pt x="104731" y="584200"/>
                </a:lnTo>
                <a:lnTo>
                  <a:pt x="101771" y="558800"/>
                </a:lnTo>
                <a:lnTo>
                  <a:pt x="99940" y="533400"/>
                </a:lnTo>
                <a:lnTo>
                  <a:pt x="99314" y="520700"/>
                </a:lnTo>
                <a:lnTo>
                  <a:pt x="100738" y="482600"/>
                </a:lnTo>
                <a:lnTo>
                  <a:pt x="104939" y="444500"/>
                </a:lnTo>
                <a:lnTo>
                  <a:pt x="111806" y="419100"/>
                </a:lnTo>
                <a:lnTo>
                  <a:pt x="121229" y="381000"/>
                </a:lnTo>
                <a:lnTo>
                  <a:pt x="133097" y="355600"/>
                </a:lnTo>
                <a:lnTo>
                  <a:pt x="147302" y="317500"/>
                </a:lnTo>
                <a:lnTo>
                  <a:pt x="163733" y="292100"/>
                </a:lnTo>
                <a:lnTo>
                  <a:pt x="202833" y="241300"/>
                </a:lnTo>
                <a:lnTo>
                  <a:pt x="249516" y="190500"/>
                </a:lnTo>
                <a:lnTo>
                  <a:pt x="275427" y="177800"/>
                </a:lnTo>
                <a:lnTo>
                  <a:pt x="302903" y="152400"/>
                </a:lnTo>
                <a:lnTo>
                  <a:pt x="362114" y="127000"/>
                </a:lnTo>
                <a:lnTo>
                  <a:pt x="426268" y="101600"/>
                </a:lnTo>
                <a:lnTo>
                  <a:pt x="459924" y="88900"/>
                </a:lnTo>
                <a:lnTo>
                  <a:pt x="822740" y="88900"/>
                </a:lnTo>
                <a:lnTo>
                  <a:pt x="806009" y="76200"/>
                </a:lnTo>
                <a:lnTo>
                  <a:pt x="770779" y="50800"/>
                </a:lnTo>
                <a:lnTo>
                  <a:pt x="733917" y="38100"/>
                </a:lnTo>
                <a:lnTo>
                  <a:pt x="695557" y="25400"/>
                </a:lnTo>
                <a:lnTo>
                  <a:pt x="614886" y="0"/>
                </a:lnTo>
                <a:close/>
              </a:path>
              <a:path w="1054100" h="3937000">
                <a:moveTo>
                  <a:pt x="822740" y="88900"/>
                </a:moveTo>
                <a:lnTo>
                  <a:pt x="599784" y="88900"/>
                </a:lnTo>
                <a:lnTo>
                  <a:pt x="633465" y="101600"/>
                </a:lnTo>
                <a:lnTo>
                  <a:pt x="666138" y="114300"/>
                </a:lnTo>
                <a:lnTo>
                  <a:pt x="697692" y="127000"/>
                </a:lnTo>
                <a:lnTo>
                  <a:pt x="728016" y="139700"/>
                </a:lnTo>
                <a:lnTo>
                  <a:pt x="756998" y="152400"/>
                </a:lnTo>
                <a:lnTo>
                  <a:pt x="784528" y="177800"/>
                </a:lnTo>
                <a:lnTo>
                  <a:pt x="810495" y="190500"/>
                </a:lnTo>
                <a:lnTo>
                  <a:pt x="857292" y="241300"/>
                </a:lnTo>
                <a:lnTo>
                  <a:pt x="896501" y="292100"/>
                </a:lnTo>
                <a:lnTo>
                  <a:pt x="927232" y="355600"/>
                </a:lnTo>
                <a:lnTo>
                  <a:pt x="939141" y="381000"/>
                </a:lnTo>
                <a:lnTo>
                  <a:pt x="948597" y="419100"/>
                </a:lnTo>
                <a:lnTo>
                  <a:pt x="955489" y="444500"/>
                </a:lnTo>
                <a:lnTo>
                  <a:pt x="959705" y="482600"/>
                </a:lnTo>
                <a:lnTo>
                  <a:pt x="961136" y="520700"/>
                </a:lnTo>
                <a:lnTo>
                  <a:pt x="960845" y="533400"/>
                </a:lnTo>
                <a:lnTo>
                  <a:pt x="959909" y="546100"/>
                </a:lnTo>
                <a:lnTo>
                  <a:pt x="958235" y="558800"/>
                </a:lnTo>
                <a:lnTo>
                  <a:pt x="955729" y="571500"/>
                </a:lnTo>
                <a:lnTo>
                  <a:pt x="952297" y="584200"/>
                </a:lnTo>
                <a:lnTo>
                  <a:pt x="947845" y="609600"/>
                </a:lnTo>
                <a:lnTo>
                  <a:pt x="942278" y="622300"/>
                </a:lnTo>
                <a:lnTo>
                  <a:pt x="935504" y="647700"/>
                </a:lnTo>
                <a:lnTo>
                  <a:pt x="927428" y="673100"/>
                </a:lnTo>
                <a:lnTo>
                  <a:pt x="917956" y="685800"/>
                </a:lnTo>
                <a:lnTo>
                  <a:pt x="906994" y="711200"/>
                </a:lnTo>
                <a:lnTo>
                  <a:pt x="894448" y="736600"/>
                </a:lnTo>
                <a:lnTo>
                  <a:pt x="880225" y="762000"/>
                </a:lnTo>
                <a:lnTo>
                  <a:pt x="864231" y="787400"/>
                </a:lnTo>
                <a:lnTo>
                  <a:pt x="846371" y="800100"/>
                </a:lnTo>
                <a:lnTo>
                  <a:pt x="826552" y="825500"/>
                </a:lnTo>
                <a:lnTo>
                  <a:pt x="804680" y="850900"/>
                </a:lnTo>
                <a:lnTo>
                  <a:pt x="780660" y="876300"/>
                </a:lnTo>
                <a:lnTo>
                  <a:pt x="754400" y="901700"/>
                </a:lnTo>
                <a:lnTo>
                  <a:pt x="725804" y="914400"/>
                </a:lnTo>
                <a:lnTo>
                  <a:pt x="701952" y="939800"/>
                </a:lnTo>
                <a:lnTo>
                  <a:pt x="654449" y="965200"/>
                </a:lnTo>
                <a:lnTo>
                  <a:pt x="630787" y="965200"/>
                </a:lnTo>
                <a:lnTo>
                  <a:pt x="607179" y="977900"/>
                </a:lnTo>
                <a:lnTo>
                  <a:pt x="583618" y="977900"/>
                </a:lnTo>
                <a:lnTo>
                  <a:pt x="560099" y="990600"/>
                </a:lnTo>
                <a:lnTo>
                  <a:pt x="860260" y="990600"/>
                </a:lnTo>
                <a:lnTo>
                  <a:pt x="871148" y="977900"/>
                </a:lnTo>
                <a:lnTo>
                  <a:pt x="902984" y="927100"/>
                </a:lnTo>
                <a:lnTo>
                  <a:pt x="933378" y="876300"/>
                </a:lnTo>
                <a:lnTo>
                  <a:pt x="961715" y="838200"/>
                </a:lnTo>
                <a:lnTo>
                  <a:pt x="987381" y="787400"/>
                </a:lnTo>
                <a:lnTo>
                  <a:pt x="1009759" y="736600"/>
                </a:lnTo>
                <a:lnTo>
                  <a:pt x="1028235" y="685800"/>
                </a:lnTo>
                <a:lnTo>
                  <a:pt x="1042194" y="635000"/>
                </a:lnTo>
                <a:lnTo>
                  <a:pt x="1051021" y="571500"/>
                </a:lnTo>
                <a:lnTo>
                  <a:pt x="1054100" y="520700"/>
                </a:lnTo>
                <a:lnTo>
                  <a:pt x="1052362" y="482600"/>
                </a:lnTo>
                <a:lnTo>
                  <a:pt x="1047238" y="431800"/>
                </a:lnTo>
                <a:lnTo>
                  <a:pt x="1038864" y="393700"/>
                </a:lnTo>
                <a:lnTo>
                  <a:pt x="1027375" y="355600"/>
                </a:lnTo>
                <a:lnTo>
                  <a:pt x="1012904" y="317500"/>
                </a:lnTo>
                <a:lnTo>
                  <a:pt x="995587" y="279400"/>
                </a:lnTo>
                <a:lnTo>
                  <a:pt x="975559" y="241300"/>
                </a:lnTo>
                <a:lnTo>
                  <a:pt x="952955" y="215900"/>
                </a:lnTo>
                <a:lnTo>
                  <a:pt x="927909" y="177800"/>
                </a:lnTo>
                <a:lnTo>
                  <a:pt x="900556" y="152400"/>
                </a:lnTo>
                <a:lnTo>
                  <a:pt x="871032" y="127000"/>
                </a:lnTo>
                <a:lnTo>
                  <a:pt x="839472" y="101600"/>
                </a:lnTo>
                <a:lnTo>
                  <a:pt x="822740" y="88900"/>
                </a:lnTo>
                <a:close/>
              </a:path>
            </a:pathLst>
          </a:custGeom>
          <a:solidFill>
            <a:srgbClr val="0EC6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137403" y="4301496"/>
            <a:ext cx="1192530" cy="2145665"/>
          </a:xfrm>
          <a:custGeom>
            <a:avLst/>
            <a:gdLst/>
            <a:ahLst/>
            <a:cxnLst/>
            <a:rect l="l" t="t" r="r" b="b"/>
            <a:pathLst>
              <a:path w="1192529" h="2145665">
                <a:moveTo>
                  <a:pt x="480454" y="0"/>
                </a:moveTo>
                <a:lnTo>
                  <a:pt x="422743" y="1901"/>
                </a:lnTo>
                <a:lnTo>
                  <a:pt x="349862" y="13764"/>
                </a:lnTo>
                <a:lnTo>
                  <a:pt x="281285" y="36583"/>
                </a:lnTo>
                <a:lnTo>
                  <a:pt x="217962" y="69413"/>
                </a:lnTo>
                <a:lnTo>
                  <a:pt x="160842" y="111308"/>
                </a:lnTo>
                <a:lnTo>
                  <a:pt x="110875" y="161322"/>
                </a:lnTo>
                <a:lnTo>
                  <a:pt x="69011" y="218511"/>
                </a:lnTo>
                <a:lnTo>
                  <a:pt x="36198" y="281927"/>
                </a:lnTo>
                <a:lnTo>
                  <a:pt x="13387" y="350626"/>
                </a:lnTo>
                <a:lnTo>
                  <a:pt x="1527" y="423662"/>
                </a:lnTo>
                <a:lnTo>
                  <a:pt x="0" y="461511"/>
                </a:lnTo>
                <a:lnTo>
                  <a:pt x="1527" y="499270"/>
                </a:lnTo>
                <a:lnTo>
                  <a:pt x="13387" y="572159"/>
                </a:lnTo>
                <a:lnTo>
                  <a:pt x="36198" y="640748"/>
                </a:lnTo>
                <a:lnTo>
                  <a:pt x="69011" y="704087"/>
                </a:lnTo>
                <a:lnTo>
                  <a:pt x="110875" y="761225"/>
                </a:lnTo>
                <a:lnTo>
                  <a:pt x="160842" y="811210"/>
                </a:lnTo>
                <a:lnTo>
                  <a:pt x="217962" y="853093"/>
                </a:lnTo>
                <a:lnTo>
                  <a:pt x="281285" y="885921"/>
                </a:lnTo>
                <a:lnTo>
                  <a:pt x="349862" y="908745"/>
                </a:lnTo>
                <a:lnTo>
                  <a:pt x="422743" y="920612"/>
                </a:lnTo>
                <a:lnTo>
                  <a:pt x="476685" y="922159"/>
                </a:lnTo>
                <a:lnTo>
                  <a:pt x="495703" y="922539"/>
                </a:lnTo>
                <a:lnTo>
                  <a:pt x="551559" y="925224"/>
                </a:lnTo>
                <a:lnTo>
                  <a:pt x="625791" y="932058"/>
                </a:lnTo>
                <a:lnTo>
                  <a:pt x="667782" y="937624"/>
                </a:lnTo>
                <a:lnTo>
                  <a:pt x="711945" y="944939"/>
                </a:lnTo>
                <a:lnTo>
                  <a:pt x="757475" y="954240"/>
                </a:lnTo>
                <a:lnTo>
                  <a:pt x="803564" y="965763"/>
                </a:lnTo>
                <a:lnTo>
                  <a:pt x="849405" y="979747"/>
                </a:lnTo>
                <a:lnTo>
                  <a:pt x="894191" y="996429"/>
                </a:lnTo>
                <a:lnTo>
                  <a:pt x="937115" y="1016045"/>
                </a:lnTo>
                <a:lnTo>
                  <a:pt x="977370" y="1038833"/>
                </a:lnTo>
                <a:lnTo>
                  <a:pt x="1014148" y="1065031"/>
                </a:lnTo>
                <a:lnTo>
                  <a:pt x="1046644" y="1094874"/>
                </a:lnTo>
                <a:lnTo>
                  <a:pt x="1074049" y="1128600"/>
                </a:lnTo>
                <a:lnTo>
                  <a:pt x="1095557" y="1166447"/>
                </a:lnTo>
                <a:lnTo>
                  <a:pt x="1110361" y="1208652"/>
                </a:lnTo>
                <a:lnTo>
                  <a:pt x="1123630" y="1285164"/>
                </a:lnTo>
                <a:lnTo>
                  <a:pt x="1128803" y="1333087"/>
                </a:lnTo>
                <a:lnTo>
                  <a:pt x="1133142" y="1386162"/>
                </a:lnTo>
                <a:lnTo>
                  <a:pt x="1136753" y="1443421"/>
                </a:lnTo>
                <a:lnTo>
                  <a:pt x="1139740" y="1503894"/>
                </a:lnTo>
                <a:lnTo>
                  <a:pt x="1142210" y="1566611"/>
                </a:lnTo>
                <a:lnTo>
                  <a:pt x="1144268" y="1630605"/>
                </a:lnTo>
                <a:lnTo>
                  <a:pt x="1146020" y="1694905"/>
                </a:lnTo>
                <a:lnTo>
                  <a:pt x="1147572" y="1758542"/>
                </a:lnTo>
                <a:lnTo>
                  <a:pt x="1149046" y="1821302"/>
                </a:lnTo>
                <a:lnTo>
                  <a:pt x="1150494" y="1879951"/>
                </a:lnTo>
                <a:lnTo>
                  <a:pt x="1152075" y="1935785"/>
                </a:lnTo>
                <a:lnTo>
                  <a:pt x="1153879" y="1987079"/>
                </a:lnTo>
                <a:lnTo>
                  <a:pt x="1156009" y="2032864"/>
                </a:lnTo>
                <a:lnTo>
                  <a:pt x="1158572" y="2072172"/>
                </a:lnTo>
                <a:lnTo>
                  <a:pt x="1165417" y="2127476"/>
                </a:lnTo>
                <a:lnTo>
                  <a:pt x="1175258" y="2145239"/>
                </a:lnTo>
                <a:lnTo>
                  <a:pt x="1180572" y="2135421"/>
                </a:lnTo>
                <a:lnTo>
                  <a:pt x="1187927" y="2072648"/>
                </a:lnTo>
                <a:lnTo>
                  <a:pt x="1190151" y="2023032"/>
                </a:lnTo>
                <a:lnTo>
                  <a:pt x="1191529" y="1963489"/>
                </a:lnTo>
                <a:lnTo>
                  <a:pt x="1192153" y="1895690"/>
                </a:lnTo>
                <a:lnTo>
                  <a:pt x="1192109" y="1820547"/>
                </a:lnTo>
                <a:lnTo>
                  <a:pt x="1191505" y="1741995"/>
                </a:lnTo>
                <a:lnTo>
                  <a:pt x="1190417" y="1659440"/>
                </a:lnTo>
                <a:lnTo>
                  <a:pt x="1188942" y="1575304"/>
                </a:lnTo>
                <a:lnTo>
                  <a:pt x="1187171" y="1491259"/>
                </a:lnTo>
                <a:lnTo>
                  <a:pt x="1185197" y="1408973"/>
                </a:lnTo>
                <a:lnTo>
                  <a:pt x="1183111" y="1330115"/>
                </a:lnTo>
                <a:lnTo>
                  <a:pt x="1181006" y="1256355"/>
                </a:lnTo>
                <a:lnTo>
                  <a:pt x="1178972" y="1189363"/>
                </a:lnTo>
                <a:lnTo>
                  <a:pt x="1177029" y="1128600"/>
                </a:lnTo>
                <a:lnTo>
                  <a:pt x="1175489" y="1082358"/>
                </a:lnTo>
                <a:lnTo>
                  <a:pt x="1173099" y="1014342"/>
                </a:lnTo>
                <a:lnTo>
                  <a:pt x="1170159" y="928093"/>
                </a:lnTo>
                <a:lnTo>
                  <a:pt x="1010368" y="928093"/>
                </a:lnTo>
                <a:lnTo>
                  <a:pt x="998061" y="927854"/>
                </a:lnTo>
                <a:lnTo>
                  <a:pt x="952914" y="917412"/>
                </a:lnTo>
                <a:lnTo>
                  <a:pt x="920017" y="904124"/>
                </a:lnTo>
                <a:lnTo>
                  <a:pt x="904234" y="898004"/>
                </a:lnTo>
                <a:lnTo>
                  <a:pt x="851784" y="880567"/>
                </a:lnTo>
                <a:lnTo>
                  <a:pt x="812400" y="869994"/>
                </a:lnTo>
                <a:lnTo>
                  <a:pt x="769326" y="860526"/>
                </a:lnTo>
                <a:lnTo>
                  <a:pt x="722428" y="852390"/>
                </a:lnTo>
                <a:lnTo>
                  <a:pt x="671574" y="845812"/>
                </a:lnTo>
                <a:lnTo>
                  <a:pt x="616630" y="841017"/>
                </a:lnTo>
                <a:lnTo>
                  <a:pt x="559795" y="838320"/>
                </a:lnTo>
                <a:lnTo>
                  <a:pt x="460501" y="838320"/>
                </a:lnTo>
                <a:lnTo>
                  <a:pt x="429557" y="837069"/>
                </a:lnTo>
                <a:lnTo>
                  <a:pt x="369860" y="827348"/>
                </a:lnTo>
                <a:lnTo>
                  <a:pt x="313723" y="808652"/>
                </a:lnTo>
                <a:lnTo>
                  <a:pt x="261917" y="781759"/>
                </a:lnTo>
                <a:lnTo>
                  <a:pt x="215209" y="747446"/>
                </a:lnTo>
                <a:lnTo>
                  <a:pt x="174370" y="706493"/>
                </a:lnTo>
                <a:lnTo>
                  <a:pt x="140166" y="659676"/>
                </a:lnTo>
                <a:lnTo>
                  <a:pt x="113369" y="607774"/>
                </a:lnTo>
                <a:lnTo>
                  <a:pt x="94746" y="551564"/>
                </a:lnTo>
                <a:lnTo>
                  <a:pt x="85066" y="491826"/>
                </a:lnTo>
                <a:lnTo>
                  <a:pt x="83820" y="460876"/>
                </a:lnTo>
                <a:lnTo>
                  <a:pt x="85616" y="429479"/>
                </a:lnTo>
                <a:lnTo>
                  <a:pt x="99515" y="366650"/>
                </a:lnTo>
                <a:lnTo>
                  <a:pt x="126114" y="305518"/>
                </a:lnTo>
                <a:lnTo>
                  <a:pt x="164163" y="248175"/>
                </a:lnTo>
                <a:lnTo>
                  <a:pt x="212410" y="196713"/>
                </a:lnTo>
                <a:lnTo>
                  <a:pt x="269603" y="153223"/>
                </a:lnTo>
                <a:lnTo>
                  <a:pt x="334491" y="119797"/>
                </a:lnTo>
                <a:lnTo>
                  <a:pt x="405824" y="98527"/>
                </a:lnTo>
                <a:lnTo>
                  <a:pt x="482350" y="91505"/>
                </a:lnTo>
                <a:lnTo>
                  <a:pt x="789829" y="91505"/>
                </a:lnTo>
                <a:lnTo>
                  <a:pt x="763533" y="75586"/>
                </a:lnTo>
                <a:lnTo>
                  <a:pt x="711336" y="50455"/>
                </a:lnTo>
                <a:lnTo>
                  <a:pt x="661276" y="31562"/>
                </a:lnTo>
                <a:lnTo>
                  <a:pt x="614422" y="18030"/>
                </a:lnTo>
                <a:lnTo>
                  <a:pt x="571845" y="8984"/>
                </a:lnTo>
                <a:lnTo>
                  <a:pt x="503792" y="845"/>
                </a:lnTo>
                <a:lnTo>
                  <a:pt x="480454" y="0"/>
                </a:lnTo>
                <a:close/>
              </a:path>
              <a:path w="1192529" h="2145665">
                <a:moveTo>
                  <a:pt x="789829" y="91505"/>
                </a:moveTo>
                <a:lnTo>
                  <a:pt x="482350" y="91505"/>
                </a:lnTo>
                <a:lnTo>
                  <a:pt x="522169" y="93990"/>
                </a:lnTo>
                <a:lnTo>
                  <a:pt x="562817" y="100822"/>
                </a:lnTo>
                <a:lnTo>
                  <a:pt x="604138" y="112261"/>
                </a:lnTo>
                <a:lnTo>
                  <a:pt x="649550" y="129575"/>
                </a:lnTo>
                <a:lnTo>
                  <a:pt x="692045" y="150306"/>
                </a:lnTo>
                <a:lnTo>
                  <a:pt x="731722" y="174217"/>
                </a:lnTo>
                <a:lnTo>
                  <a:pt x="768676" y="201068"/>
                </a:lnTo>
                <a:lnTo>
                  <a:pt x="803003" y="230621"/>
                </a:lnTo>
                <a:lnTo>
                  <a:pt x="834799" y="262639"/>
                </a:lnTo>
                <a:lnTo>
                  <a:pt x="864162" y="296882"/>
                </a:lnTo>
                <a:lnTo>
                  <a:pt x="891187" y="333113"/>
                </a:lnTo>
                <a:lnTo>
                  <a:pt x="915970" y="371093"/>
                </a:lnTo>
                <a:lnTo>
                  <a:pt x="938609" y="410584"/>
                </a:lnTo>
                <a:lnTo>
                  <a:pt x="959198" y="451348"/>
                </a:lnTo>
                <a:lnTo>
                  <a:pt x="977835" y="493145"/>
                </a:lnTo>
                <a:lnTo>
                  <a:pt x="994616" y="535739"/>
                </a:lnTo>
                <a:lnTo>
                  <a:pt x="1009637" y="578890"/>
                </a:lnTo>
                <a:lnTo>
                  <a:pt x="1022994" y="622361"/>
                </a:lnTo>
                <a:lnTo>
                  <a:pt x="1034784" y="665912"/>
                </a:lnTo>
                <a:lnTo>
                  <a:pt x="1045103" y="709306"/>
                </a:lnTo>
                <a:lnTo>
                  <a:pt x="1054047" y="752305"/>
                </a:lnTo>
                <a:lnTo>
                  <a:pt x="1061713" y="794669"/>
                </a:lnTo>
                <a:lnTo>
                  <a:pt x="1068197" y="836161"/>
                </a:lnTo>
                <a:lnTo>
                  <a:pt x="1069723" y="857317"/>
                </a:lnTo>
                <a:lnTo>
                  <a:pt x="1069284" y="867447"/>
                </a:lnTo>
                <a:lnTo>
                  <a:pt x="1053312" y="909554"/>
                </a:lnTo>
                <a:lnTo>
                  <a:pt x="1010368" y="928093"/>
                </a:lnTo>
                <a:lnTo>
                  <a:pt x="1170159" y="928093"/>
                </a:lnTo>
                <a:lnTo>
                  <a:pt x="1167932" y="862762"/>
                </a:lnTo>
                <a:lnTo>
                  <a:pt x="1153146" y="727058"/>
                </a:lnTo>
                <a:lnTo>
                  <a:pt x="1129808" y="606355"/>
                </a:lnTo>
                <a:lnTo>
                  <a:pt x="1098988" y="499775"/>
                </a:lnTo>
                <a:lnTo>
                  <a:pt x="1061755" y="406443"/>
                </a:lnTo>
                <a:lnTo>
                  <a:pt x="1019178" y="325482"/>
                </a:lnTo>
                <a:lnTo>
                  <a:pt x="972324" y="256017"/>
                </a:lnTo>
                <a:lnTo>
                  <a:pt x="922264" y="197171"/>
                </a:lnTo>
                <a:lnTo>
                  <a:pt x="870067" y="148068"/>
                </a:lnTo>
                <a:lnTo>
                  <a:pt x="816800" y="107832"/>
                </a:lnTo>
                <a:lnTo>
                  <a:pt x="789829" y="91505"/>
                </a:lnTo>
                <a:close/>
              </a:path>
              <a:path w="1192529" h="2145665">
                <a:moveTo>
                  <a:pt x="526254" y="837665"/>
                </a:moveTo>
                <a:lnTo>
                  <a:pt x="493939" y="837685"/>
                </a:lnTo>
                <a:lnTo>
                  <a:pt x="460501" y="838320"/>
                </a:lnTo>
                <a:lnTo>
                  <a:pt x="559795" y="838320"/>
                </a:lnTo>
                <a:lnTo>
                  <a:pt x="557463" y="838233"/>
                </a:lnTo>
                <a:lnTo>
                  <a:pt x="526254" y="837665"/>
                </a:lnTo>
                <a:close/>
              </a:path>
            </a:pathLst>
          </a:custGeom>
          <a:solidFill>
            <a:srgbClr val="EED3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610826" y="5285232"/>
            <a:ext cx="1002030" cy="1150620"/>
          </a:xfrm>
          <a:custGeom>
            <a:avLst/>
            <a:gdLst/>
            <a:ahLst/>
            <a:cxnLst/>
            <a:rect l="l" t="t" r="r" b="b"/>
            <a:pathLst>
              <a:path w="1002029" h="1150620">
                <a:moveTo>
                  <a:pt x="578213" y="0"/>
                </a:moveTo>
                <a:lnTo>
                  <a:pt x="505559" y="3241"/>
                </a:lnTo>
                <a:lnTo>
                  <a:pt x="440374" y="13833"/>
                </a:lnTo>
                <a:lnTo>
                  <a:pt x="381072" y="30264"/>
                </a:lnTo>
                <a:lnTo>
                  <a:pt x="327464" y="51748"/>
                </a:lnTo>
                <a:lnTo>
                  <a:pt x="279362" y="77496"/>
                </a:lnTo>
                <a:lnTo>
                  <a:pt x="236577" y="106724"/>
                </a:lnTo>
                <a:lnTo>
                  <a:pt x="198922" y="138645"/>
                </a:lnTo>
                <a:lnTo>
                  <a:pt x="166208" y="172473"/>
                </a:lnTo>
                <a:lnTo>
                  <a:pt x="138247" y="207420"/>
                </a:lnTo>
                <a:lnTo>
                  <a:pt x="114851" y="242702"/>
                </a:lnTo>
                <a:lnTo>
                  <a:pt x="87512" y="296627"/>
                </a:lnTo>
                <a:lnTo>
                  <a:pt x="71978" y="338913"/>
                </a:lnTo>
                <a:lnTo>
                  <a:pt x="58143" y="386242"/>
                </a:lnTo>
                <a:lnTo>
                  <a:pt x="45946" y="437777"/>
                </a:lnTo>
                <a:lnTo>
                  <a:pt x="35327" y="492679"/>
                </a:lnTo>
                <a:lnTo>
                  <a:pt x="26225" y="550112"/>
                </a:lnTo>
                <a:lnTo>
                  <a:pt x="18582" y="609236"/>
                </a:lnTo>
                <a:lnTo>
                  <a:pt x="12335" y="669215"/>
                </a:lnTo>
                <a:lnTo>
                  <a:pt x="7426" y="729210"/>
                </a:lnTo>
                <a:lnTo>
                  <a:pt x="3793" y="788383"/>
                </a:lnTo>
                <a:lnTo>
                  <a:pt x="1376" y="845897"/>
                </a:lnTo>
                <a:lnTo>
                  <a:pt x="116" y="900914"/>
                </a:lnTo>
                <a:lnTo>
                  <a:pt x="0" y="955234"/>
                </a:lnTo>
                <a:lnTo>
                  <a:pt x="822" y="1000106"/>
                </a:lnTo>
                <a:lnTo>
                  <a:pt x="2668" y="1042605"/>
                </a:lnTo>
                <a:lnTo>
                  <a:pt x="9044" y="1109220"/>
                </a:lnTo>
                <a:lnTo>
                  <a:pt x="24415" y="1150619"/>
                </a:lnTo>
                <a:lnTo>
                  <a:pt x="29818" y="1149814"/>
                </a:lnTo>
                <a:lnTo>
                  <a:pt x="41955" y="1113661"/>
                </a:lnTo>
                <a:lnTo>
                  <a:pt x="43625" y="1102888"/>
                </a:lnTo>
                <a:lnTo>
                  <a:pt x="54522" y="1063447"/>
                </a:lnTo>
                <a:lnTo>
                  <a:pt x="82709" y="1016989"/>
                </a:lnTo>
                <a:lnTo>
                  <a:pt x="120793" y="991599"/>
                </a:lnTo>
                <a:lnTo>
                  <a:pt x="171978" y="971194"/>
                </a:lnTo>
                <a:lnTo>
                  <a:pt x="231928" y="955234"/>
                </a:lnTo>
                <a:lnTo>
                  <a:pt x="296302" y="943177"/>
                </a:lnTo>
                <a:lnTo>
                  <a:pt x="360763" y="934479"/>
                </a:lnTo>
                <a:lnTo>
                  <a:pt x="420973" y="928601"/>
                </a:lnTo>
                <a:lnTo>
                  <a:pt x="472592" y="924999"/>
                </a:lnTo>
                <a:lnTo>
                  <a:pt x="511284" y="923132"/>
                </a:lnTo>
                <a:lnTo>
                  <a:pt x="535590" y="922400"/>
                </a:lnTo>
                <a:lnTo>
                  <a:pt x="574075" y="920872"/>
                </a:lnTo>
                <a:lnTo>
                  <a:pt x="648213" y="909004"/>
                </a:lnTo>
                <a:lnTo>
                  <a:pt x="717803" y="886179"/>
                </a:lnTo>
                <a:lnTo>
                  <a:pt x="748218" y="872063"/>
                </a:lnTo>
                <a:lnTo>
                  <a:pt x="166870" y="872063"/>
                </a:lnTo>
                <a:lnTo>
                  <a:pt x="154486" y="871391"/>
                </a:lnTo>
                <a:lnTo>
                  <a:pt x="118326" y="850734"/>
                </a:lnTo>
                <a:lnTo>
                  <a:pt x="105346" y="812782"/>
                </a:lnTo>
                <a:lnTo>
                  <a:pt x="103730" y="795169"/>
                </a:lnTo>
                <a:lnTo>
                  <a:pt x="103869" y="770871"/>
                </a:lnTo>
                <a:lnTo>
                  <a:pt x="105373" y="719699"/>
                </a:lnTo>
                <a:lnTo>
                  <a:pt x="108741" y="665800"/>
                </a:lnTo>
                <a:lnTo>
                  <a:pt x="114248" y="610022"/>
                </a:lnTo>
                <a:lnTo>
                  <a:pt x="122168" y="553213"/>
                </a:lnTo>
                <a:lnTo>
                  <a:pt x="132775" y="496220"/>
                </a:lnTo>
                <a:lnTo>
                  <a:pt x="146346" y="439892"/>
                </a:lnTo>
                <a:lnTo>
                  <a:pt x="163153" y="385077"/>
                </a:lnTo>
                <a:lnTo>
                  <a:pt x="183473" y="332622"/>
                </a:lnTo>
                <a:lnTo>
                  <a:pt x="207579" y="283377"/>
                </a:lnTo>
                <a:lnTo>
                  <a:pt x="231559" y="244432"/>
                </a:lnTo>
                <a:lnTo>
                  <a:pt x="267205" y="200513"/>
                </a:lnTo>
                <a:lnTo>
                  <a:pt x="308876" y="162345"/>
                </a:lnTo>
                <a:lnTo>
                  <a:pt x="355869" y="130666"/>
                </a:lnTo>
                <a:lnTo>
                  <a:pt x="407482" y="106213"/>
                </a:lnTo>
                <a:lnTo>
                  <a:pt x="444112" y="94290"/>
                </a:lnTo>
                <a:lnTo>
                  <a:pt x="482275" y="86126"/>
                </a:lnTo>
                <a:lnTo>
                  <a:pt x="521763" y="81939"/>
                </a:lnTo>
                <a:lnTo>
                  <a:pt x="541940" y="81406"/>
                </a:lnTo>
                <a:lnTo>
                  <a:pt x="809968" y="81406"/>
                </a:lnTo>
                <a:lnTo>
                  <a:pt x="783247" y="63206"/>
                </a:lnTo>
                <a:lnTo>
                  <a:pt x="719839" y="30663"/>
                </a:lnTo>
                <a:lnTo>
                  <a:pt x="651177" y="9194"/>
                </a:lnTo>
                <a:lnTo>
                  <a:pt x="615173" y="2988"/>
                </a:lnTo>
                <a:lnTo>
                  <a:pt x="578213" y="0"/>
                </a:lnTo>
                <a:close/>
              </a:path>
              <a:path w="1002029" h="1150620">
                <a:moveTo>
                  <a:pt x="498675" y="834916"/>
                </a:moveTo>
                <a:lnTo>
                  <a:pt x="457723" y="835255"/>
                </a:lnTo>
                <a:lnTo>
                  <a:pt x="419073" y="836650"/>
                </a:lnTo>
                <a:lnTo>
                  <a:pt x="365387" y="840446"/>
                </a:lnTo>
                <a:lnTo>
                  <a:pt x="316814" y="845907"/>
                </a:lnTo>
                <a:lnTo>
                  <a:pt x="273317" y="852604"/>
                </a:lnTo>
                <a:lnTo>
                  <a:pt x="234855" y="860109"/>
                </a:lnTo>
                <a:lnTo>
                  <a:pt x="211994" y="865351"/>
                </a:lnTo>
                <a:lnTo>
                  <a:pt x="195627" y="868915"/>
                </a:lnTo>
                <a:lnTo>
                  <a:pt x="180584" y="871195"/>
                </a:lnTo>
                <a:lnTo>
                  <a:pt x="166870" y="872063"/>
                </a:lnTo>
                <a:lnTo>
                  <a:pt x="748218" y="872063"/>
                </a:lnTo>
                <a:lnTo>
                  <a:pt x="750604" y="870956"/>
                </a:lnTo>
                <a:lnTo>
                  <a:pt x="781922" y="853349"/>
                </a:lnTo>
                <a:lnTo>
                  <a:pt x="808230" y="835760"/>
                </a:lnTo>
                <a:lnTo>
                  <a:pt x="541940" y="835760"/>
                </a:lnTo>
                <a:lnTo>
                  <a:pt x="520018" y="835182"/>
                </a:lnTo>
                <a:lnTo>
                  <a:pt x="498675" y="834916"/>
                </a:lnTo>
                <a:close/>
              </a:path>
              <a:path w="1002029" h="1150620">
                <a:moveTo>
                  <a:pt x="809968" y="81406"/>
                </a:moveTo>
                <a:lnTo>
                  <a:pt x="541940" y="81406"/>
                </a:lnTo>
                <a:lnTo>
                  <a:pt x="572926" y="82657"/>
                </a:lnTo>
                <a:lnTo>
                  <a:pt x="603223" y="86347"/>
                </a:lnTo>
                <a:lnTo>
                  <a:pt x="661359" y="100654"/>
                </a:lnTo>
                <a:lnTo>
                  <a:pt x="715569" y="123548"/>
                </a:lnTo>
                <a:lnTo>
                  <a:pt x="765076" y="154253"/>
                </a:lnTo>
                <a:lnTo>
                  <a:pt x="809100" y="191991"/>
                </a:lnTo>
                <a:lnTo>
                  <a:pt x="846865" y="235985"/>
                </a:lnTo>
                <a:lnTo>
                  <a:pt x="877591" y="285458"/>
                </a:lnTo>
                <a:lnTo>
                  <a:pt x="900502" y="339632"/>
                </a:lnTo>
                <a:lnTo>
                  <a:pt x="914819" y="397731"/>
                </a:lnTo>
                <a:lnTo>
                  <a:pt x="919765" y="458977"/>
                </a:lnTo>
                <a:lnTo>
                  <a:pt x="918512" y="489836"/>
                </a:lnTo>
                <a:lnTo>
                  <a:pt x="908784" y="549418"/>
                </a:lnTo>
                <a:lnTo>
                  <a:pt x="890072" y="605503"/>
                </a:lnTo>
                <a:lnTo>
                  <a:pt x="863156" y="657308"/>
                </a:lnTo>
                <a:lnTo>
                  <a:pt x="828813" y="704053"/>
                </a:lnTo>
                <a:lnTo>
                  <a:pt x="787822" y="744955"/>
                </a:lnTo>
                <a:lnTo>
                  <a:pt x="740959" y="779233"/>
                </a:lnTo>
                <a:lnTo>
                  <a:pt x="689004" y="806106"/>
                </a:lnTo>
                <a:lnTo>
                  <a:pt x="632733" y="824792"/>
                </a:lnTo>
                <a:lnTo>
                  <a:pt x="572926" y="834509"/>
                </a:lnTo>
                <a:lnTo>
                  <a:pt x="541940" y="835760"/>
                </a:lnTo>
                <a:lnTo>
                  <a:pt x="808230" y="835760"/>
                </a:lnTo>
                <a:lnTo>
                  <a:pt x="839646" y="811466"/>
                </a:lnTo>
                <a:lnTo>
                  <a:pt x="890052" y="761479"/>
                </a:lnTo>
                <a:lnTo>
                  <a:pt x="932216" y="704341"/>
                </a:lnTo>
                <a:lnTo>
                  <a:pt x="965215" y="641002"/>
                </a:lnTo>
                <a:lnTo>
                  <a:pt x="988125" y="572414"/>
                </a:lnTo>
                <a:lnTo>
                  <a:pt x="1000022" y="499528"/>
                </a:lnTo>
                <a:lnTo>
                  <a:pt x="1001553" y="461771"/>
                </a:lnTo>
                <a:lnTo>
                  <a:pt x="1000023" y="423802"/>
                </a:lnTo>
                <a:lnTo>
                  <a:pt x="988141" y="350020"/>
                </a:lnTo>
                <a:lnTo>
                  <a:pt x="965290" y="280111"/>
                </a:lnTo>
                <a:lnTo>
                  <a:pt x="932423" y="215275"/>
                </a:lnTo>
                <a:lnTo>
                  <a:pt x="890492" y="156712"/>
                </a:lnTo>
                <a:lnTo>
                  <a:pt x="840449" y="105622"/>
                </a:lnTo>
                <a:lnTo>
                  <a:pt x="812683" y="83255"/>
                </a:lnTo>
                <a:lnTo>
                  <a:pt x="809968" y="81406"/>
                </a:lnTo>
                <a:close/>
              </a:path>
            </a:pathLst>
          </a:custGeom>
          <a:solidFill>
            <a:srgbClr val="0EC6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559336" y="4296925"/>
            <a:ext cx="1193800" cy="2146935"/>
          </a:xfrm>
          <a:custGeom>
            <a:avLst/>
            <a:gdLst/>
            <a:ahLst/>
            <a:cxnLst/>
            <a:rect l="l" t="t" r="r" b="b"/>
            <a:pathLst>
              <a:path w="1193800" h="2146935">
                <a:moveTo>
                  <a:pt x="712528" y="0"/>
                </a:moveTo>
                <a:lnTo>
                  <a:pt x="658332" y="3554"/>
                </a:lnTo>
                <a:lnTo>
                  <a:pt x="578465" y="18050"/>
                </a:lnTo>
                <a:lnTo>
                  <a:pt x="531578" y="31594"/>
                </a:lnTo>
                <a:lnTo>
                  <a:pt x="481482" y="50503"/>
                </a:lnTo>
                <a:lnTo>
                  <a:pt x="429247" y="75655"/>
                </a:lnTo>
                <a:lnTo>
                  <a:pt x="375943" y="107927"/>
                </a:lnTo>
                <a:lnTo>
                  <a:pt x="322638" y="148194"/>
                </a:lnTo>
                <a:lnTo>
                  <a:pt x="270403" y="197335"/>
                </a:lnTo>
                <a:lnTo>
                  <a:pt x="220308" y="256226"/>
                </a:lnTo>
                <a:lnTo>
                  <a:pt x="173421" y="325743"/>
                </a:lnTo>
                <a:lnTo>
                  <a:pt x="130813" y="406764"/>
                </a:lnTo>
                <a:lnTo>
                  <a:pt x="93553" y="500164"/>
                </a:lnTo>
                <a:lnTo>
                  <a:pt x="62711" y="606822"/>
                </a:lnTo>
                <a:lnTo>
                  <a:pt x="39357" y="727613"/>
                </a:lnTo>
                <a:lnTo>
                  <a:pt x="24560" y="863415"/>
                </a:lnTo>
                <a:lnTo>
                  <a:pt x="19330" y="1016767"/>
                </a:lnTo>
                <a:lnTo>
                  <a:pt x="18246" y="1046466"/>
                </a:lnTo>
                <a:lnTo>
                  <a:pt x="15313" y="1131645"/>
                </a:lnTo>
                <a:lnTo>
                  <a:pt x="13409" y="1190239"/>
                </a:lnTo>
                <a:lnTo>
                  <a:pt x="11339" y="1257276"/>
                </a:lnTo>
                <a:lnTo>
                  <a:pt x="9116" y="1334055"/>
                </a:lnTo>
                <a:lnTo>
                  <a:pt x="7072" y="1409995"/>
                </a:lnTo>
                <a:lnTo>
                  <a:pt x="5063" y="1492336"/>
                </a:lnTo>
                <a:lnTo>
                  <a:pt x="3261" y="1576437"/>
                </a:lnTo>
                <a:lnTo>
                  <a:pt x="1761" y="1660629"/>
                </a:lnTo>
                <a:lnTo>
                  <a:pt x="654" y="1743239"/>
                </a:lnTo>
                <a:lnTo>
                  <a:pt x="42" y="1821842"/>
                </a:lnTo>
                <a:lnTo>
                  <a:pt x="0" y="1897037"/>
                </a:lnTo>
                <a:lnTo>
                  <a:pt x="638" y="1964883"/>
                </a:lnTo>
                <a:lnTo>
                  <a:pt x="2045" y="2024466"/>
                </a:lnTo>
                <a:lnTo>
                  <a:pt x="4315" y="2074116"/>
                </a:lnTo>
                <a:lnTo>
                  <a:pt x="7540" y="2112163"/>
                </a:lnTo>
                <a:lnTo>
                  <a:pt x="17231" y="2146762"/>
                </a:lnTo>
                <a:lnTo>
                  <a:pt x="22488" y="2143055"/>
                </a:lnTo>
                <a:lnTo>
                  <a:pt x="30566" y="2105524"/>
                </a:lnTo>
                <a:lnTo>
                  <a:pt x="36105" y="2034306"/>
                </a:lnTo>
                <a:lnTo>
                  <a:pt x="38186" y="1988489"/>
                </a:lnTo>
                <a:lnTo>
                  <a:pt x="39950" y="1937159"/>
                </a:lnTo>
                <a:lnTo>
                  <a:pt x="41502" y="1881287"/>
                </a:lnTo>
                <a:lnTo>
                  <a:pt x="42948" y="1821842"/>
                </a:lnTo>
                <a:lnTo>
                  <a:pt x="44393" y="1759795"/>
                </a:lnTo>
                <a:lnTo>
                  <a:pt x="45945" y="1696115"/>
                </a:lnTo>
                <a:lnTo>
                  <a:pt x="47708" y="1631771"/>
                </a:lnTo>
                <a:lnTo>
                  <a:pt x="49789" y="1567735"/>
                </a:lnTo>
                <a:lnTo>
                  <a:pt x="52293" y="1504975"/>
                </a:lnTo>
                <a:lnTo>
                  <a:pt x="55325" y="1444462"/>
                </a:lnTo>
                <a:lnTo>
                  <a:pt x="58993" y="1387165"/>
                </a:lnTo>
                <a:lnTo>
                  <a:pt x="63401" y="1334055"/>
                </a:lnTo>
                <a:lnTo>
                  <a:pt x="68656" y="1286101"/>
                </a:lnTo>
                <a:lnTo>
                  <a:pt x="74863" y="1244273"/>
                </a:lnTo>
                <a:lnTo>
                  <a:pt x="96953" y="1167299"/>
                </a:lnTo>
                <a:lnTo>
                  <a:pt x="118485" y="1129420"/>
                </a:lnTo>
                <a:lnTo>
                  <a:pt x="145917" y="1095664"/>
                </a:lnTo>
                <a:lnTo>
                  <a:pt x="178442" y="1065795"/>
                </a:lnTo>
                <a:lnTo>
                  <a:pt x="215252" y="1039575"/>
                </a:lnTo>
                <a:lnTo>
                  <a:pt x="255540" y="1016767"/>
                </a:lnTo>
                <a:lnTo>
                  <a:pt x="298497" y="997133"/>
                </a:lnTo>
                <a:lnTo>
                  <a:pt x="343318" y="980437"/>
                </a:lnTo>
                <a:lnTo>
                  <a:pt x="389193" y="966440"/>
                </a:lnTo>
                <a:lnTo>
                  <a:pt x="435315" y="954906"/>
                </a:lnTo>
                <a:lnTo>
                  <a:pt x="480878" y="945596"/>
                </a:lnTo>
                <a:lnTo>
                  <a:pt x="525073" y="938275"/>
                </a:lnTo>
                <a:lnTo>
                  <a:pt x="567093" y="932703"/>
                </a:lnTo>
                <a:lnTo>
                  <a:pt x="604508" y="928814"/>
                </a:lnTo>
                <a:lnTo>
                  <a:pt x="182589" y="928814"/>
                </a:lnTo>
                <a:lnTo>
                  <a:pt x="145717" y="916454"/>
                </a:lnTo>
                <a:lnTo>
                  <a:pt x="124633" y="878195"/>
                </a:lnTo>
                <a:lnTo>
                  <a:pt x="122980" y="861136"/>
                </a:lnTo>
                <a:lnTo>
                  <a:pt x="123043" y="853011"/>
                </a:lnTo>
                <a:lnTo>
                  <a:pt x="130833" y="795636"/>
                </a:lnTo>
                <a:lnTo>
                  <a:pt x="138493" y="753181"/>
                </a:lnTo>
                <a:lnTo>
                  <a:pt x="147432" y="710099"/>
                </a:lnTo>
                <a:lnTo>
                  <a:pt x="157747" y="666629"/>
                </a:lnTo>
                <a:lnTo>
                  <a:pt x="169534" y="623008"/>
                </a:lnTo>
                <a:lnTo>
                  <a:pt x="182888" y="579475"/>
                </a:lnTo>
                <a:lnTo>
                  <a:pt x="197905" y="536266"/>
                </a:lnTo>
                <a:lnTo>
                  <a:pt x="214680" y="493621"/>
                </a:lnTo>
                <a:lnTo>
                  <a:pt x="233309" y="451776"/>
                </a:lnTo>
                <a:lnTo>
                  <a:pt x="253888" y="410971"/>
                </a:lnTo>
                <a:lnTo>
                  <a:pt x="276513" y="371442"/>
                </a:lnTo>
                <a:lnTo>
                  <a:pt x="301279" y="333428"/>
                </a:lnTo>
                <a:lnTo>
                  <a:pt x="328281" y="297166"/>
                </a:lnTo>
                <a:lnTo>
                  <a:pt x="357617" y="262895"/>
                </a:lnTo>
                <a:lnTo>
                  <a:pt x="389380" y="230852"/>
                </a:lnTo>
                <a:lnTo>
                  <a:pt x="423667" y="201275"/>
                </a:lnTo>
                <a:lnTo>
                  <a:pt x="460574" y="174402"/>
                </a:lnTo>
                <a:lnTo>
                  <a:pt x="500197" y="150471"/>
                </a:lnTo>
                <a:lnTo>
                  <a:pt x="542630" y="129721"/>
                </a:lnTo>
                <a:lnTo>
                  <a:pt x="587969" y="112388"/>
                </a:lnTo>
                <a:lnTo>
                  <a:pt x="629436" y="100931"/>
                </a:lnTo>
                <a:lnTo>
                  <a:pt x="670218" y="94086"/>
                </a:lnTo>
                <a:lnTo>
                  <a:pt x="710158" y="91591"/>
                </a:lnTo>
                <a:lnTo>
                  <a:pt x="1007298" y="91591"/>
                </a:lnTo>
                <a:lnTo>
                  <a:pt x="1004519" y="89383"/>
                </a:lnTo>
                <a:lnTo>
                  <a:pt x="944145" y="51863"/>
                </a:lnTo>
                <a:lnTo>
                  <a:pt x="878048" y="23890"/>
                </a:lnTo>
                <a:lnTo>
                  <a:pt x="807180" y="6411"/>
                </a:lnTo>
                <a:lnTo>
                  <a:pt x="727325" y="134"/>
                </a:lnTo>
                <a:lnTo>
                  <a:pt x="712528" y="0"/>
                </a:lnTo>
                <a:close/>
              </a:path>
              <a:path w="1193800" h="2146935">
                <a:moveTo>
                  <a:pt x="666675" y="838299"/>
                </a:moveTo>
                <a:lnTo>
                  <a:pt x="605294" y="839993"/>
                </a:lnTo>
                <a:lnTo>
                  <a:pt x="548222" y="843808"/>
                </a:lnTo>
                <a:lnTo>
                  <a:pt x="495326" y="849517"/>
                </a:lnTo>
                <a:lnTo>
                  <a:pt x="446475" y="856893"/>
                </a:lnTo>
                <a:lnTo>
                  <a:pt x="401537" y="865710"/>
                </a:lnTo>
                <a:lnTo>
                  <a:pt x="360380" y="875740"/>
                </a:lnTo>
                <a:lnTo>
                  <a:pt x="322873" y="886755"/>
                </a:lnTo>
                <a:lnTo>
                  <a:pt x="273165" y="904631"/>
                </a:lnTo>
                <a:lnTo>
                  <a:pt x="258277" y="910837"/>
                </a:lnTo>
                <a:lnTo>
                  <a:pt x="240276" y="917942"/>
                </a:lnTo>
                <a:lnTo>
                  <a:pt x="223750" y="923192"/>
                </a:lnTo>
                <a:lnTo>
                  <a:pt x="208656" y="926686"/>
                </a:lnTo>
                <a:lnTo>
                  <a:pt x="194950" y="928526"/>
                </a:lnTo>
                <a:lnTo>
                  <a:pt x="182589" y="928814"/>
                </a:lnTo>
                <a:lnTo>
                  <a:pt x="604508" y="928814"/>
                </a:lnTo>
                <a:lnTo>
                  <a:pt x="672026" y="924118"/>
                </a:lnTo>
                <a:lnTo>
                  <a:pt x="716301" y="922794"/>
                </a:lnTo>
                <a:lnTo>
                  <a:pt x="732495" y="922775"/>
                </a:lnTo>
                <a:lnTo>
                  <a:pt x="770255" y="921246"/>
                </a:lnTo>
                <a:lnTo>
                  <a:pt x="843151" y="909371"/>
                </a:lnTo>
                <a:lnTo>
                  <a:pt x="911752" y="886534"/>
                </a:lnTo>
                <a:lnTo>
                  <a:pt x="975107" y="853686"/>
                </a:lnTo>
                <a:lnTo>
                  <a:pt x="996901" y="838955"/>
                </a:lnTo>
                <a:lnTo>
                  <a:pt x="732495" y="838955"/>
                </a:lnTo>
                <a:lnTo>
                  <a:pt x="699022" y="838319"/>
                </a:lnTo>
                <a:lnTo>
                  <a:pt x="666675" y="838299"/>
                </a:lnTo>
                <a:close/>
              </a:path>
              <a:path w="1193800" h="2146935">
                <a:moveTo>
                  <a:pt x="1007298" y="91591"/>
                </a:moveTo>
                <a:lnTo>
                  <a:pt x="710158" y="91591"/>
                </a:lnTo>
                <a:lnTo>
                  <a:pt x="749101" y="93184"/>
                </a:lnTo>
                <a:lnTo>
                  <a:pt x="786891" y="98604"/>
                </a:lnTo>
                <a:lnTo>
                  <a:pt x="858389" y="119878"/>
                </a:lnTo>
                <a:lnTo>
                  <a:pt x="923406" y="153320"/>
                </a:lnTo>
                <a:lnTo>
                  <a:pt x="980695" y="196839"/>
                </a:lnTo>
                <a:lnTo>
                  <a:pt x="1029008" y="248340"/>
                </a:lnTo>
                <a:lnTo>
                  <a:pt x="1067101" y="305733"/>
                </a:lnTo>
                <a:lnTo>
                  <a:pt x="1093725" y="366924"/>
                </a:lnTo>
                <a:lnTo>
                  <a:pt x="1107634" y="429822"/>
                </a:lnTo>
                <a:lnTo>
                  <a:pt x="1109431" y="461257"/>
                </a:lnTo>
                <a:lnTo>
                  <a:pt x="1108179" y="492225"/>
                </a:lnTo>
                <a:lnTo>
                  <a:pt x="1098453" y="552001"/>
                </a:lnTo>
                <a:lnTo>
                  <a:pt x="1079753" y="608247"/>
                </a:lnTo>
                <a:lnTo>
                  <a:pt x="1052861" y="660184"/>
                </a:lnTo>
                <a:lnTo>
                  <a:pt x="1018561" y="707033"/>
                </a:lnTo>
                <a:lnTo>
                  <a:pt x="977636" y="748015"/>
                </a:lnTo>
                <a:lnTo>
                  <a:pt x="930870" y="782352"/>
                </a:lnTo>
                <a:lnTo>
                  <a:pt x="879045" y="809264"/>
                </a:lnTo>
                <a:lnTo>
                  <a:pt x="822946" y="827974"/>
                </a:lnTo>
                <a:lnTo>
                  <a:pt x="763355" y="837702"/>
                </a:lnTo>
                <a:lnTo>
                  <a:pt x="732495" y="838955"/>
                </a:lnTo>
                <a:lnTo>
                  <a:pt x="996901" y="838955"/>
                </a:lnTo>
                <a:lnTo>
                  <a:pt x="1032263" y="811779"/>
                </a:lnTo>
                <a:lnTo>
                  <a:pt x="1082267" y="761765"/>
                </a:lnTo>
                <a:lnTo>
                  <a:pt x="1124168" y="704595"/>
                </a:lnTo>
                <a:lnTo>
                  <a:pt x="1157013" y="641221"/>
                </a:lnTo>
                <a:lnTo>
                  <a:pt x="1179848" y="572596"/>
                </a:lnTo>
                <a:lnTo>
                  <a:pt x="1191722" y="499670"/>
                </a:lnTo>
                <a:lnTo>
                  <a:pt x="1193251" y="461892"/>
                </a:lnTo>
                <a:lnTo>
                  <a:pt x="1191722" y="424023"/>
                </a:lnTo>
                <a:lnTo>
                  <a:pt x="1179848" y="350942"/>
                </a:lnTo>
                <a:lnTo>
                  <a:pt x="1157013" y="282194"/>
                </a:lnTo>
                <a:lnTo>
                  <a:pt x="1124168" y="218727"/>
                </a:lnTo>
                <a:lnTo>
                  <a:pt x="1082267" y="161489"/>
                </a:lnTo>
                <a:lnTo>
                  <a:pt x="1032263" y="111427"/>
                </a:lnTo>
                <a:lnTo>
                  <a:pt x="1007298" y="91591"/>
                </a:lnTo>
                <a:close/>
              </a:path>
            </a:pathLst>
          </a:custGeom>
          <a:solidFill>
            <a:srgbClr val="0EC6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273040" y="5285232"/>
            <a:ext cx="1000760" cy="1150620"/>
          </a:xfrm>
          <a:custGeom>
            <a:avLst/>
            <a:gdLst/>
            <a:ahLst/>
            <a:cxnLst/>
            <a:rect l="l" t="t" r="r" b="b"/>
            <a:pathLst>
              <a:path w="1000760" h="1150620">
                <a:moveTo>
                  <a:pt x="423735" y="0"/>
                </a:moveTo>
                <a:lnTo>
                  <a:pt x="350775" y="9194"/>
                </a:lnTo>
                <a:lnTo>
                  <a:pt x="282088" y="30663"/>
                </a:lnTo>
                <a:lnTo>
                  <a:pt x="218635" y="63206"/>
                </a:lnTo>
                <a:lnTo>
                  <a:pt x="161374" y="105622"/>
                </a:lnTo>
                <a:lnTo>
                  <a:pt x="111265" y="156712"/>
                </a:lnTo>
                <a:lnTo>
                  <a:pt x="69267" y="215275"/>
                </a:lnTo>
                <a:lnTo>
                  <a:pt x="36339" y="280111"/>
                </a:lnTo>
                <a:lnTo>
                  <a:pt x="13442" y="350020"/>
                </a:lnTo>
                <a:lnTo>
                  <a:pt x="1533" y="423802"/>
                </a:lnTo>
                <a:lnTo>
                  <a:pt x="0" y="461771"/>
                </a:lnTo>
                <a:lnTo>
                  <a:pt x="1534" y="499528"/>
                </a:lnTo>
                <a:lnTo>
                  <a:pt x="13458" y="572414"/>
                </a:lnTo>
                <a:lnTo>
                  <a:pt x="36415" y="641002"/>
                </a:lnTo>
                <a:lnTo>
                  <a:pt x="69474" y="704341"/>
                </a:lnTo>
                <a:lnTo>
                  <a:pt x="111705" y="761479"/>
                </a:lnTo>
                <a:lnTo>
                  <a:pt x="162177" y="811466"/>
                </a:lnTo>
                <a:lnTo>
                  <a:pt x="219960" y="853349"/>
                </a:lnTo>
                <a:lnTo>
                  <a:pt x="284124" y="886179"/>
                </a:lnTo>
                <a:lnTo>
                  <a:pt x="353738" y="909004"/>
                </a:lnTo>
                <a:lnTo>
                  <a:pt x="427872" y="920872"/>
                </a:lnTo>
                <a:lnTo>
                  <a:pt x="466344" y="922400"/>
                </a:lnTo>
                <a:lnTo>
                  <a:pt x="477491" y="922665"/>
                </a:lnTo>
                <a:lnTo>
                  <a:pt x="508006" y="923763"/>
                </a:lnTo>
                <a:lnTo>
                  <a:pt x="553495" y="926146"/>
                </a:lnTo>
                <a:lnTo>
                  <a:pt x="609567" y="930266"/>
                </a:lnTo>
                <a:lnTo>
                  <a:pt x="671830" y="936575"/>
                </a:lnTo>
                <a:lnTo>
                  <a:pt x="735890" y="945525"/>
                </a:lnTo>
                <a:lnTo>
                  <a:pt x="797357" y="957569"/>
                </a:lnTo>
                <a:lnTo>
                  <a:pt x="851838" y="973159"/>
                </a:lnTo>
                <a:lnTo>
                  <a:pt x="894941" y="992747"/>
                </a:lnTo>
                <a:lnTo>
                  <a:pt x="933047" y="1034020"/>
                </a:lnTo>
                <a:lnTo>
                  <a:pt x="952611" y="1079655"/>
                </a:lnTo>
                <a:lnTo>
                  <a:pt x="961054" y="1124444"/>
                </a:lnTo>
                <a:lnTo>
                  <a:pt x="962179" y="1132435"/>
                </a:lnTo>
                <a:lnTo>
                  <a:pt x="963559" y="1139041"/>
                </a:lnTo>
                <a:lnTo>
                  <a:pt x="965519" y="1144211"/>
                </a:lnTo>
                <a:lnTo>
                  <a:pt x="968384" y="1147895"/>
                </a:lnTo>
                <a:lnTo>
                  <a:pt x="972478" y="1150041"/>
                </a:lnTo>
                <a:lnTo>
                  <a:pt x="978960" y="1145244"/>
                </a:lnTo>
                <a:lnTo>
                  <a:pt x="993739" y="1078960"/>
                </a:lnTo>
                <a:lnTo>
                  <a:pt x="999135" y="999908"/>
                </a:lnTo>
                <a:lnTo>
                  <a:pt x="1000327" y="952438"/>
                </a:lnTo>
                <a:lnTo>
                  <a:pt x="1000403" y="898902"/>
                </a:lnTo>
                <a:lnTo>
                  <a:pt x="999900" y="871947"/>
                </a:lnTo>
                <a:lnTo>
                  <a:pt x="830598" y="871947"/>
                </a:lnTo>
                <a:lnTo>
                  <a:pt x="816485" y="870615"/>
                </a:lnTo>
                <a:lnTo>
                  <a:pt x="801055" y="867909"/>
                </a:lnTo>
                <a:lnTo>
                  <a:pt x="788281" y="864910"/>
                </a:lnTo>
                <a:lnTo>
                  <a:pt x="775115" y="861974"/>
                </a:lnTo>
                <a:lnTo>
                  <a:pt x="733171" y="853683"/>
                </a:lnTo>
                <a:lnTo>
                  <a:pt x="687333" y="846459"/>
                </a:lnTo>
                <a:lnTo>
                  <a:pt x="637317" y="840679"/>
                </a:lnTo>
                <a:lnTo>
                  <a:pt x="582839" y="836719"/>
                </a:lnTo>
                <a:lnTo>
                  <a:pt x="560055" y="835760"/>
                </a:lnTo>
                <a:lnTo>
                  <a:pt x="459359" y="835760"/>
                </a:lnTo>
                <a:lnTo>
                  <a:pt x="428481" y="834509"/>
                </a:lnTo>
                <a:lnTo>
                  <a:pt x="368866" y="824792"/>
                </a:lnTo>
                <a:lnTo>
                  <a:pt x="312755" y="806106"/>
                </a:lnTo>
                <a:lnTo>
                  <a:pt x="260928" y="779233"/>
                </a:lnTo>
                <a:lnTo>
                  <a:pt x="214166" y="744955"/>
                </a:lnTo>
                <a:lnTo>
                  <a:pt x="173250" y="704053"/>
                </a:lnTo>
                <a:lnTo>
                  <a:pt x="138962" y="657308"/>
                </a:lnTo>
                <a:lnTo>
                  <a:pt x="112083" y="605503"/>
                </a:lnTo>
                <a:lnTo>
                  <a:pt x="93393" y="549418"/>
                </a:lnTo>
                <a:lnTo>
                  <a:pt x="83674" y="489836"/>
                </a:lnTo>
                <a:lnTo>
                  <a:pt x="82423" y="458977"/>
                </a:lnTo>
                <a:lnTo>
                  <a:pt x="83674" y="428009"/>
                </a:lnTo>
                <a:lnTo>
                  <a:pt x="93393" y="368240"/>
                </a:lnTo>
                <a:lnTo>
                  <a:pt x="112083" y="312006"/>
                </a:lnTo>
                <a:lnTo>
                  <a:pt x="138962" y="260085"/>
                </a:lnTo>
                <a:lnTo>
                  <a:pt x="173250" y="213255"/>
                </a:lnTo>
                <a:lnTo>
                  <a:pt x="214166" y="172291"/>
                </a:lnTo>
                <a:lnTo>
                  <a:pt x="260928" y="137973"/>
                </a:lnTo>
                <a:lnTo>
                  <a:pt x="312755" y="111076"/>
                </a:lnTo>
                <a:lnTo>
                  <a:pt x="368866" y="92379"/>
                </a:lnTo>
                <a:lnTo>
                  <a:pt x="428481" y="82657"/>
                </a:lnTo>
                <a:lnTo>
                  <a:pt x="459359" y="81406"/>
                </a:lnTo>
                <a:lnTo>
                  <a:pt x="728465" y="81406"/>
                </a:lnTo>
                <a:lnTo>
                  <a:pt x="722411" y="77496"/>
                </a:lnTo>
                <a:lnTo>
                  <a:pt x="674341" y="51748"/>
                </a:lnTo>
                <a:lnTo>
                  <a:pt x="620768" y="30264"/>
                </a:lnTo>
                <a:lnTo>
                  <a:pt x="561502" y="13833"/>
                </a:lnTo>
                <a:lnTo>
                  <a:pt x="496355" y="3241"/>
                </a:lnTo>
                <a:lnTo>
                  <a:pt x="461518" y="380"/>
                </a:lnTo>
                <a:lnTo>
                  <a:pt x="423735" y="0"/>
                </a:lnTo>
                <a:close/>
              </a:path>
              <a:path w="1000760" h="1150620">
                <a:moveTo>
                  <a:pt x="728465" y="81406"/>
                </a:moveTo>
                <a:lnTo>
                  <a:pt x="459359" y="81406"/>
                </a:lnTo>
                <a:lnTo>
                  <a:pt x="479624" y="81939"/>
                </a:lnTo>
                <a:lnTo>
                  <a:pt x="499600" y="83522"/>
                </a:lnTo>
                <a:lnTo>
                  <a:pt x="538580" y="89725"/>
                </a:lnTo>
                <a:lnTo>
                  <a:pt x="576095" y="99796"/>
                </a:lnTo>
                <a:lnTo>
                  <a:pt x="611943" y="113515"/>
                </a:lnTo>
                <a:lnTo>
                  <a:pt x="662146" y="140459"/>
                </a:lnTo>
                <a:lnTo>
                  <a:pt x="707457" y="174384"/>
                </a:lnTo>
                <a:lnTo>
                  <a:pt x="747193" y="214551"/>
                </a:lnTo>
                <a:lnTo>
                  <a:pt x="780669" y="260222"/>
                </a:lnTo>
                <a:lnTo>
                  <a:pt x="806706" y="307532"/>
                </a:lnTo>
                <a:lnTo>
                  <a:pt x="828841" y="358392"/>
                </a:lnTo>
                <a:lnTo>
                  <a:pt x="847348" y="411874"/>
                </a:lnTo>
                <a:lnTo>
                  <a:pt x="862499" y="467046"/>
                </a:lnTo>
                <a:lnTo>
                  <a:pt x="874569" y="522980"/>
                </a:lnTo>
                <a:lnTo>
                  <a:pt x="883831" y="578745"/>
                </a:lnTo>
                <a:lnTo>
                  <a:pt x="890559" y="633411"/>
                </a:lnTo>
                <a:lnTo>
                  <a:pt x="895025" y="686049"/>
                </a:lnTo>
                <a:lnTo>
                  <a:pt x="897505" y="735728"/>
                </a:lnTo>
                <a:lnTo>
                  <a:pt x="898271" y="781519"/>
                </a:lnTo>
                <a:lnTo>
                  <a:pt x="897586" y="800979"/>
                </a:lnTo>
                <a:lnTo>
                  <a:pt x="887365" y="843927"/>
                </a:lnTo>
                <a:lnTo>
                  <a:pt x="854856" y="869982"/>
                </a:lnTo>
                <a:lnTo>
                  <a:pt x="830598" y="871947"/>
                </a:lnTo>
                <a:lnTo>
                  <a:pt x="999900" y="871947"/>
                </a:lnTo>
                <a:lnTo>
                  <a:pt x="997193" y="788311"/>
                </a:lnTo>
                <a:lnTo>
                  <a:pt x="993723" y="729157"/>
                </a:lnTo>
                <a:lnTo>
                  <a:pt x="988946" y="669178"/>
                </a:lnTo>
                <a:lnTo>
                  <a:pt x="982805" y="609211"/>
                </a:lnTo>
                <a:lnTo>
                  <a:pt x="975244" y="550096"/>
                </a:lnTo>
                <a:lnTo>
                  <a:pt x="966206" y="492670"/>
                </a:lnTo>
                <a:lnTo>
                  <a:pt x="955634" y="437772"/>
                </a:lnTo>
                <a:lnTo>
                  <a:pt x="943472" y="386240"/>
                </a:lnTo>
                <a:lnTo>
                  <a:pt x="929662" y="338912"/>
                </a:lnTo>
                <a:lnTo>
                  <a:pt x="914148" y="296627"/>
                </a:lnTo>
                <a:lnTo>
                  <a:pt x="896795" y="260085"/>
                </a:lnTo>
                <a:lnTo>
                  <a:pt x="875693" y="225068"/>
                </a:lnTo>
                <a:lnTo>
                  <a:pt x="850048" y="189856"/>
                </a:lnTo>
                <a:lnTo>
                  <a:pt x="819751" y="155370"/>
                </a:lnTo>
                <a:lnTo>
                  <a:pt x="784612" y="122397"/>
                </a:lnTo>
                <a:lnTo>
                  <a:pt x="744442" y="91725"/>
                </a:lnTo>
                <a:lnTo>
                  <a:pt x="728465" y="81406"/>
                </a:lnTo>
                <a:close/>
              </a:path>
              <a:path w="1000760" h="1150620">
                <a:moveTo>
                  <a:pt x="502768" y="834918"/>
                </a:moveTo>
                <a:lnTo>
                  <a:pt x="481353" y="835183"/>
                </a:lnTo>
                <a:lnTo>
                  <a:pt x="459359" y="835760"/>
                </a:lnTo>
                <a:lnTo>
                  <a:pt x="560055" y="835760"/>
                </a:lnTo>
                <a:lnTo>
                  <a:pt x="543900" y="835275"/>
                </a:lnTo>
                <a:lnTo>
                  <a:pt x="523614" y="834954"/>
                </a:lnTo>
                <a:lnTo>
                  <a:pt x="502768" y="834918"/>
                </a:lnTo>
                <a:close/>
              </a:path>
            </a:pathLst>
          </a:custGeom>
          <a:solidFill>
            <a:srgbClr val="EED3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2644" rIns="0" bIns="0" rtlCol="0" vert="horz">
            <a:spAutoFit/>
          </a:bodyPr>
          <a:lstStyle/>
          <a:p>
            <a:pPr marL="3483610">
              <a:lnSpc>
                <a:spcPct val="100000"/>
              </a:lnSpc>
            </a:pPr>
            <a:r>
              <a:rPr dirty="0"/>
              <a:t>老師們可以這樣做…</a:t>
            </a:r>
          </a:p>
        </p:txBody>
      </p:sp>
      <p:sp>
        <p:nvSpPr>
          <p:cNvPr id="21" name="object 21"/>
          <p:cNvSpPr/>
          <p:nvPr/>
        </p:nvSpPr>
        <p:spPr>
          <a:xfrm>
            <a:off x="2628900" y="2601468"/>
            <a:ext cx="1249679" cy="6827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413503" y="1365504"/>
            <a:ext cx="1010412" cy="961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9813035" y="4207764"/>
            <a:ext cx="1066800" cy="8823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724900" y="1984248"/>
            <a:ext cx="1139952" cy="11399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016752" y="3453384"/>
            <a:ext cx="809244" cy="6781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298947" y="4427220"/>
            <a:ext cx="824484" cy="6964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838188" y="4387596"/>
            <a:ext cx="618744" cy="7025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736080" y="5416296"/>
            <a:ext cx="777240" cy="6995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274564" y="5300472"/>
            <a:ext cx="873251" cy="7882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809231" y="1490472"/>
            <a:ext cx="784859" cy="8366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139695" y="4427220"/>
            <a:ext cx="620268" cy="7437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829561" y="5275315"/>
            <a:ext cx="124587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b="1">
                <a:solidFill>
                  <a:srgbClr val="A6A6A6"/>
                </a:solidFill>
                <a:latin typeface="Microsoft YaHei"/>
                <a:cs typeface="Microsoft YaHei"/>
              </a:rPr>
              <a:t>體溫監測</a:t>
            </a:r>
            <a:endParaRPr sz="2400">
              <a:latin typeface="Microsoft YaHei"/>
              <a:cs typeface="Microsoft YaHe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1974068" y="6568440"/>
            <a:ext cx="586740" cy="504825"/>
          </a:xfrm>
          <a:custGeom>
            <a:avLst/>
            <a:gdLst/>
            <a:ahLst/>
            <a:cxnLst/>
            <a:rect l="l" t="t" r="r" b="b"/>
            <a:pathLst>
              <a:path w="586740" h="504825">
                <a:moveTo>
                  <a:pt x="293370" y="0"/>
                </a:moveTo>
                <a:lnTo>
                  <a:pt x="245777" y="3301"/>
                </a:lnTo>
                <a:lnTo>
                  <a:pt x="200631" y="12858"/>
                </a:lnTo>
                <a:lnTo>
                  <a:pt x="158537" y="28153"/>
                </a:lnTo>
                <a:lnTo>
                  <a:pt x="120097" y="48665"/>
                </a:lnTo>
                <a:lnTo>
                  <a:pt x="85915" y="73875"/>
                </a:lnTo>
                <a:lnTo>
                  <a:pt x="56595" y="103265"/>
                </a:lnTo>
                <a:lnTo>
                  <a:pt x="32740" y="136313"/>
                </a:lnTo>
                <a:lnTo>
                  <a:pt x="14953" y="172502"/>
                </a:lnTo>
                <a:lnTo>
                  <a:pt x="3838" y="211311"/>
                </a:lnTo>
                <a:lnTo>
                  <a:pt x="0" y="252222"/>
                </a:lnTo>
                <a:lnTo>
                  <a:pt x="972" y="272907"/>
                </a:lnTo>
                <a:lnTo>
                  <a:pt x="8524" y="312832"/>
                </a:lnTo>
                <a:lnTo>
                  <a:pt x="23050" y="350396"/>
                </a:lnTo>
                <a:lnTo>
                  <a:pt x="43946" y="385079"/>
                </a:lnTo>
                <a:lnTo>
                  <a:pt x="70609" y="416363"/>
                </a:lnTo>
                <a:lnTo>
                  <a:pt x="102436" y="443728"/>
                </a:lnTo>
                <a:lnTo>
                  <a:pt x="138822" y="466654"/>
                </a:lnTo>
                <a:lnTo>
                  <a:pt x="179165" y="484622"/>
                </a:lnTo>
                <a:lnTo>
                  <a:pt x="222860" y="497113"/>
                </a:lnTo>
                <a:lnTo>
                  <a:pt x="269305" y="503607"/>
                </a:lnTo>
                <a:lnTo>
                  <a:pt x="293370" y="504444"/>
                </a:lnTo>
                <a:lnTo>
                  <a:pt x="317434" y="503607"/>
                </a:lnTo>
                <a:lnTo>
                  <a:pt x="363879" y="497113"/>
                </a:lnTo>
                <a:lnTo>
                  <a:pt x="407574" y="484622"/>
                </a:lnTo>
                <a:lnTo>
                  <a:pt x="447917" y="466654"/>
                </a:lnTo>
                <a:lnTo>
                  <a:pt x="484303" y="443728"/>
                </a:lnTo>
                <a:lnTo>
                  <a:pt x="516130" y="416363"/>
                </a:lnTo>
                <a:lnTo>
                  <a:pt x="542793" y="385079"/>
                </a:lnTo>
                <a:lnTo>
                  <a:pt x="563689" y="350396"/>
                </a:lnTo>
                <a:lnTo>
                  <a:pt x="578215" y="312832"/>
                </a:lnTo>
                <a:lnTo>
                  <a:pt x="585767" y="272907"/>
                </a:lnTo>
                <a:lnTo>
                  <a:pt x="586739" y="252222"/>
                </a:lnTo>
                <a:lnTo>
                  <a:pt x="585767" y="231536"/>
                </a:lnTo>
                <a:lnTo>
                  <a:pt x="578215" y="191611"/>
                </a:lnTo>
                <a:lnTo>
                  <a:pt x="563689" y="154047"/>
                </a:lnTo>
                <a:lnTo>
                  <a:pt x="542793" y="119364"/>
                </a:lnTo>
                <a:lnTo>
                  <a:pt x="516130" y="88080"/>
                </a:lnTo>
                <a:lnTo>
                  <a:pt x="484303" y="60715"/>
                </a:lnTo>
                <a:lnTo>
                  <a:pt x="447917" y="37789"/>
                </a:lnTo>
                <a:lnTo>
                  <a:pt x="407574" y="19821"/>
                </a:lnTo>
                <a:lnTo>
                  <a:pt x="363879" y="7330"/>
                </a:lnTo>
                <a:lnTo>
                  <a:pt x="317434" y="836"/>
                </a:lnTo>
                <a:lnTo>
                  <a:pt x="293370" y="0"/>
                </a:lnTo>
                <a:close/>
              </a:path>
            </a:pathLst>
          </a:custGeom>
          <a:solidFill>
            <a:srgbClr val="0862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7790">
              <a:lnSpc>
                <a:spcPct val="100000"/>
              </a:lnSpc>
            </a:pPr>
            <a:fld id="{81D60167-4931-47E6-BA6A-407CBD079E47}" type="slidenum">
              <a:rPr dirty="0" spc="-10"/>
              <a:t>21</a:t>
            </a:fld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6091" y="1868424"/>
            <a:ext cx="4303776" cy="4303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21123" y="1441704"/>
            <a:ext cx="1175385" cy="1173480"/>
          </a:xfrm>
          <a:custGeom>
            <a:avLst/>
            <a:gdLst/>
            <a:ahLst/>
            <a:cxnLst/>
            <a:rect l="l" t="t" r="r" b="b"/>
            <a:pathLst>
              <a:path w="1175385" h="1173480">
                <a:moveTo>
                  <a:pt x="587501" y="0"/>
                </a:moveTo>
                <a:lnTo>
                  <a:pt x="539315" y="1944"/>
                </a:lnTo>
                <a:lnTo>
                  <a:pt x="492202" y="7677"/>
                </a:lnTo>
                <a:lnTo>
                  <a:pt x="446313" y="17048"/>
                </a:lnTo>
                <a:lnTo>
                  <a:pt x="401799" y="29906"/>
                </a:lnTo>
                <a:lnTo>
                  <a:pt x="358812" y="46100"/>
                </a:lnTo>
                <a:lnTo>
                  <a:pt x="317503" y="65480"/>
                </a:lnTo>
                <a:lnTo>
                  <a:pt x="278023" y="87893"/>
                </a:lnTo>
                <a:lnTo>
                  <a:pt x="240523" y="113190"/>
                </a:lnTo>
                <a:lnTo>
                  <a:pt x="205155" y="141219"/>
                </a:lnTo>
                <a:lnTo>
                  <a:pt x="172069" y="171830"/>
                </a:lnTo>
                <a:lnTo>
                  <a:pt x="141416" y="204872"/>
                </a:lnTo>
                <a:lnTo>
                  <a:pt x="113349" y="240194"/>
                </a:lnTo>
                <a:lnTo>
                  <a:pt x="88017" y="277645"/>
                </a:lnTo>
                <a:lnTo>
                  <a:pt x="65572" y="317074"/>
                </a:lnTo>
                <a:lnTo>
                  <a:pt x="46166" y="358330"/>
                </a:lnTo>
                <a:lnTo>
                  <a:pt x="29949" y="401263"/>
                </a:lnTo>
                <a:lnTo>
                  <a:pt x="17073" y="445721"/>
                </a:lnTo>
                <a:lnTo>
                  <a:pt x="7688" y="491554"/>
                </a:lnTo>
                <a:lnTo>
                  <a:pt x="1947" y="538610"/>
                </a:lnTo>
                <a:lnTo>
                  <a:pt x="0" y="586739"/>
                </a:lnTo>
                <a:lnTo>
                  <a:pt x="1947" y="634869"/>
                </a:lnTo>
                <a:lnTo>
                  <a:pt x="7688" y="681925"/>
                </a:lnTo>
                <a:lnTo>
                  <a:pt x="17073" y="727758"/>
                </a:lnTo>
                <a:lnTo>
                  <a:pt x="29949" y="772216"/>
                </a:lnTo>
                <a:lnTo>
                  <a:pt x="46166" y="815149"/>
                </a:lnTo>
                <a:lnTo>
                  <a:pt x="65572" y="856405"/>
                </a:lnTo>
                <a:lnTo>
                  <a:pt x="88017" y="895834"/>
                </a:lnTo>
                <a:lnTo>
                  <a:pt x="113349" y="933285"/>
                </a:lnTo>
                <a:lnTo>
                  <a:pt x="141416" y="968607"/>
                </a:lnTo>
                <a:lnTo>
                  <a:pt x="172069" y="1001649"/>
                </a:lnTo>
                <a:lnTo>
                  <a:pt x="205155" y="1032260"/>
                </a:lnTo>
                <a:lnTo>
                  <a:pt x="240523" y="1060289"/>
                </a:lnTo>
                <a:lnTo>
                  <a:pt x="278023" y="1085586"/>
                </a:lnTo>
                <a:lnTo>
                  <a:pt x="317503" y="1107999"/>
                </a:lnTo>
                <a:lnTo>
                  <a:pt x="358812" y="1127378"/>
                </a:lnTo>
                <a:lnTo>
                  <a:pt x="401799" y="1143573"/>
                </a:lnTo>
                <a:lnTo>
                  <a:pt x="446313" y="1156431"/>
                </a:lnTo>
                <a:lnTo>
                  <a:pt x="492202" y="1165802"/>
                </a:lnTo>
                <a:lnTo>
                  <a:pt x="539315" y="1171535"/>
                </a:lnTo>
                <a:lnTo>
                  <a:pt x="587501" y="1173479"/>
                </a:lnTo>
                <a:lnTo>
                  <a:pt x="635688" y="1171535"/>
                </a:lnTo>
                <a:lnTo>
                  <a:pt x="682801" y="1165802"/>
                </a:lnTo>
                <a:lnTo>
                  <a:pt x="728690" y="1156431"/>
                </a:lnTo>
                <a:lnTo>
                  <a:pt x="773204" y="1143573"/>
                </a:lnTo>
                <a:lnTo>
                  <a:pt x="816191" y="1127378"/>
                </a:lnTo>
                <a:lnTo>
                  <a:pt x="857500" y="1107999"/>
                </a:lnTo>
                <a:lnTo>
                  <a:pt x="896980" y="1085586"/>
                </a:lnTo>
                <a:lnTo>
                  <a:pt x="934480" y="1060289"/>
                </a:lnTo>
                <a:lnTo>
                  <a:pt x="969848" y="1032260"/>
                </a:lnTo>
                <a:lnTo>
                  <a:pt x="1002934" y="1001649"/>
                </a:lnTo>
                <a:lnTo>
                  <a:pt x="1033587" y="968607"/>
                </a:lnTo>
                <a:lnTo>
                  <a:pt x="1061654" y="933285"/>
                </a:lnTo>
                <a:lnTo>
                  <a:pt x="1086986" y="895834"/>
                </a:lnTo>
                <a:lnTo>
                  <a:pt x="1109431" y="856405"/>
                </a:lnTo>
                <a:lnTo>
                  <a:pt x="1128837" y="815149"/>
                </a:lnTo>
                <a:lnTo>
                  <a:pt x="1145054" y="772216"/>
                </a:lnTo>
                <a:lnTo>
                  <a:pt x="1157930" y="727758"/>
                </a:lnTo>
                <a:lnTo>
                  <a:pt x="1167315" y="681925"/>
                </a:lnTo>
                <a:lnTo>
                  <a:pt x="1173056" y="634869"/>
                </a:lnTo>
                <a:lnTo>
                  <a:pt x="1175003" y="586739"/>
                </a:lnTo>
                <a:lnTo>
                  <a:pt x="1173056" y="538610"/>
                </a:lnTo>
                <a:lnTo>
                  <a:pt x="1167315" y="491554"/>
                </a:lnTo>
                <a:lnTo>
                  <a:pt x="1157930" y="445721"/>
                </a:lnTo>
                <a:lnTo>
                  <a:pt x="1145054" y="401263"/>
                </a:lnTo>
                <a:lnTo>
                  <a:pt x="1128837" y="358330"/>
                </a:lnTo>
                <a:lnTo>
                  <a:pt x="1109431" y="317074"/>
                </a:lnTo>
                <a:lnTo>
                  <a:pt x="1086986" y="277645"/>
                </a:lnTo>
                <a:lnTo>
                  <a:pt x="1061654" y="240194"/>
                </a:lnTo>
                <a:lnTo>
                  <a:pt x="1033587" y="204872"/>
                </a:lnTo>
                <a:lnTo>
                  <a:pt x="1002934" y="171830"/>
                </a:lnTo>
                <a:lnTo>
                  <a:pt x="969848" y="141219"/>
                </a:lnTo>
                <a:lnTo>
                  <a:pt x="934480" y="113190"/>
                </a:lnTo>
                <a:lnTo>
                  <a:pt x="896980" y="87893"/>
                </a:lnTo>
                <a:lnTo>
                  <a:pt x="857500" y="65480"/>
                </a:lnTo>
                <a:lnTo>
                  <a:pt x="816191" y="46100"/>
                </a:lnTo>
                <a:lnTo>
                  <a:pt x="773204" y="29906"/>
                </a:lnTo>
                <a:lnTo>
                  <a:pt x="728690" y="17048"/>
                </a:lnTo>
                <a:lnTo>
                  <a:pt x="682801" y="7677"/>
                </a:lnTo>
                <a:lnTo>
                  <a:pt x="635688" y="1944"/>
                </a:lnTo>
                <a:lnTo>
                  <a:pt x="587501" y="0"/>
                </a:lnTo>
                <a:close/>
              </a:path>
            </a:pathLst>
          </a:custGeom>
          <a:solidFill>
            <a:srgbClr val="0EC6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29768" y="2089404"/>
            <a:ext cx="3834383" cy="4559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01724" y="2089404"/>
            <a:ext cx="3834384" cy="45598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703323" y="3073649"/>
            <a:ext cx="2370455" cy="2134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9850"/>
              </a:lnSpc>
            </a:pPr>
            <a:r>
              <a:rPr dirty="0" sz="16600" spc="-5" b="1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z="16600" b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6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04686" y="3434638"/>
            <a:ext cx="4088129" cy="533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40">
                <a:solidFill>
                  <a:srgbClr val="0EC6D2"/>
                </a:solidFill>
                <a:latin typeface="Microsoft YaHei"/>
                <a:cs typeface="Microsoft YaHei"/>
              </a:rPr>
              <a:t>校園訪客防疫措施</a:t>
            </a:r>
            <a:endParaRPr sz="4000">
              <a:latin typeface="Microsoft YaHei"/>
              <a:cs typeface="Microsoft YaHe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974068" y="6568440"/>
            <a:ext cx="586740" cy="504825"/>
          </a:xfrm>
          <a:custGeom>
            <a:avLst/>
            <a:gdLst/>
            <a:ahLst/>
            <a:cxnLst/>
            <a:rect l="l" t="t" r="r" b="b"/>
            <a:pathLst>
              <a:path w="586740" h="504825">
                <a:moveTo>
                  <a:pt x="293370" y="0"/>
                </a:moveTo>
                <a:lnTo>
                  <a:pt x="245777" y="3301"/>
                </a:lnTo>
                <a:lnTo>
                  <a:pt x="200631" y="12858"/>
                </a:lnTo>
                <a:lnTo>
                  <a:pt x="158537" y="28153"/>
                </a:lnTo>
                <a:lnTo>
                  <a:pt x="120097" y="48665"/>
                </a:lnTo>
                <a:lnTo>
                  <a:pt x="85915" y="73875"/>
                </a:lnTo>
                <a:lnTo>
                  <a:pt x="56595" y="103265"/>
                </a:lnTo>
                <a:lnTo>
                  <a:pt x="32740" y="136313"/>
                </a:lnTo>
                <a:lnTo>
                  <a:pt x="14953" y="172502"/>
                </a:lnTo>
                <a:lnTo>
                  <a:pt x="3838" y="211311"/>
                </a:lnTo>
                <a:lnTo>
                  <a:pt x="0" y="252222"/>
                </a:lnTo>
                <a:lnTo>
                  <a:pt x="972" y="272907"/>
                </a:lnTo>
                <a:lnTo>
                  <a:pt x="8524" y="312832"/>
                </a:lnTo>
                <a:lnTo>
                  <a:pt x="23050" y="350396"/>
                </a:lnTo>
                <a:lnTo>
                  <a:pt x="43946" y="385079"/>
                </a:lnTo>
                <a:lnTo>
                  <a:pt x="70609" y="416363"/>
                </a:lnTo>
                <a:lnTo>
                  <a:pt x="102436" y="443728"/>
                </a:lnTo>
                <a:lnTo>
                  <a:pt x="138822" y="466654"/>
                </a:lnTo>
                <a:lnTo>
                  <a:pt x="179165" y="484622"/>
                </a:lnTo>
                <a:lnTo>
                  <a:pt x="222860" y="497113"/>
                </a:lnTo>
                <a:lnTo>
                  <a:pt x="269305" y="503607"/>
                </a:lnTo>
                <a:lnTo>
                  <a:pt x="293370" y="504444"/>
                </a:lnTo>
                <a:lnTo>
                  <a:pt x="317434" y="503607"/>
                </a:lnTo>
                <a:lnTo>
                  <a:pt x="363879" y="497113"/>
                </a:lnTo>
                <a:lnTo>
                  <a:pt x="407574" y="484622"/>
                </a:lnTo>
                <a:lnTo>
                  <a:pt x="447917" y="466654"/>
                </a:lnTo>
                <a:lnTo>
                  <a:pt x="484303" y="443728"/>
                </a:lnTo>
                <a:lnTo>
                  <a:pt x="516130" y="416363"/>
                </a:lnTo>
                <a:lnTo>
                  <a:pt x="542793" y="385079"/>
                </a:lnTo>
                <a:lnTo>
                  <a:pt x="563689" y="350396"/>
                </a:lnTo>
                <a:lnTo>
                  <a:pt x="578215" y="312832"/>
                </a:lnTo>
                <a:lnTo>
                  <a:pt x="585767" y="272907"/>
                </a:lnTo>
                <a:lnTo>
                  <a:pt x="586739" y="252222"/>
                </a:lnTo>
                <a:lnTo>
                  <a:pt x="585767" y="231536"/>
                </a:lnTo>
                <a:lnTo>
                  <a:pt x="578215" y="191611"/>
                </a:lnTo>
                <a:lnTo>
                  <a:pt x="563689" y="154047"/>
                </a:lnTo>
                <a:lnTo>
                  <a:pt x="542793" y="119364"/>
                </a:lnTo>
                <a:lnTo>
                  <a:pt x="516130" y="88080"/>
                </a:lnTo>
                <a:lnTo>
                  <a:pt x="484303" y="60715"/>
                </a:lnTo>
                <a:lnTo>
                  <a:pt x="447917" y="37789"/>
                </a:lnTo>
                <a:lnTo>
                  <a:pt x="407574" y="19821"/>
                </a:lnTo>
                <a:lnTo>
                  <a:pt x="363879" y="7330"/>
                </a:lnTo>
                <a:lnTo>
                  <a:pt x="317434" y="836"/>
                </a:lnTo>
                <a:lnTo>
                  <a:pt x="293370" y="0"/>
                </a:lnTo>
                <a:close/>
              </a:path>
            </a:pathLst>
          </a:custGeom>
          <a:solidFill>
            <a:srgbClr val="0862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7790">
              <a:lnSpc>
                <a:spcPct val="100000"/>
              </a:lnSpc>
            </a:pPr>
            <a:fld id="{81D60167-4931-47E6-BA6A-407CBD079E47}" type="slidenum">
              <a:rPr dirty="0" spc="-10"/>
              <a:t>21</a:t>
            </a:fld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2644" rIns="0" bIns="0" rtlCol="0" vert="horz">
            <a:spAutoFit/>
          </a:bodyPr>
          <a:lstStyle/>
          <a:p>
            <a:pPr marL="3751579">
              <a:lnSpc>
                <a:spcPct val="100000"/>
              </a:lnSpc>
            </a:pPr>
            <a:r>
              <a:rPr dirty="0"/>
              <a:t>校園訪客防疫措施</a:t>
            </a:r>
          </a:p>
        </p:txBody>
      </p:sp>
      <p:sp>
        <p:nvSpPr>
          <p:cNvPr id="3" name="object 3"/>
          <p:cNvSpPr/>
          <p:nvPr/>
        </p:nvSpPr>
        <p:spPr>
          <a:xfrm>
            <a:off x="10421111" y="5349240"/>
            <a:ext cx="2139696" cy="18836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526538" y="4925972"/>
            <a:ext cx="2522220" cy="381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295"/>
              </a:lnSpc>
            </a:pPr>
            <a:r>
              <a:rPr dirty="0" sz="2800" spc="-20" b="1">
                <a:solidFill>
                  <a:srgbClr val="A67E17"/>
                </a:solidFill>
                <a:latin typeface="SimSun"/>
                <a:cs typeface="SimSun"/>
              </a:rPr>
              <a:t>詢問旅遊接觸史</a:t>
            </a:r>
            <a:endParaRPr sz="2800">
              <a:latin typeface="SimSun"/>
              <a:cs typeface="SimSu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2373" y="4926219"/>
            <a:ext cx="1452245" cy="381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295"/>
              </a:lnSpc>
            </a:pPr>
            <a:r>
              <a:rPr dirty="0" sz="2800" spc="-25" b="1">
                <a:solidFill>
                  <a:srgbClr val="086269"/>
                </a:solidFill>
                <a:latin typeface="SimSun"/>
                <a:cs typeface="SimSun"/>
              </a:rPr>
              <a:t>測量額溫</a:t>
            </a:r>
            <a:endParaRPr sz="2800">
              <a:latin typeface="SimSun"/>
              <a:cs typeface="SimSu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57845" y="4919234"/>
            <a:ext cx="1453515" cy="381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295"/>
              </a:lnSpc>
            </a:pPr>
            <a:r>
              <a:rPr dirty="0" sz="2800" spc="-20" b="1">
                <a:solidFill>
                  <a:srgbClr val="A67E17"/>
                </a:solidFill>
                <a:latin typeface="SimSun"/>
                <a:cs typeface="SimSun"/>
              </a:rPr>
              <a:t>配戴口罩</a:t>
            </a:r>
            <a:endParaRPr sz="2800">
              <a:latin typeface="SimSun"/>
              <a:cs typeface="SimSu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4997" y="2581021"/>
            <a:ext cx="2034539" cy="2034539"/>
          </a:xfrm>
          <a:custGeom>
            <a:avLst/>
            <a:gdLst/>
            <a:ahLst/>
            <a:cxnLst/>
            <a:rect l="l" t="t" r="r" b="b"/>
            <a:pathLst>
              <a:path w="2034539" h="2034539">
                <a:moveTo>
                  <a:pt x="49784" y="702691"/>
                </a:moveTo>
                <a:lnTo>
                  <a:pt x="36036" y="748698"/>
                </a:lnTo>
                <a:lnTo>
                  <a:pt x="24485" y="795228"/>
                </a:lnTo>
                <a:lnTo>
                  <a:pt x="15144" y="842204"/>
                </a:lnTo>
                <a:lnTo>
                  <a:pt x="8025" y="889548"/>
                </a:lnTo>
                <a:lnTo>
                  <a:pt x="3140" y="937184"/>
                </a:lnTo>
                <a:lnTo>
                  <a:pt x="503" y="985034"/>
                </a:lnTo>
                <a:lnTo>
                  <a:pt x="0" y="1017016"/>
                </a:lnTo>
                <a:lnTo>
                  <a:pt x="3371" y="1100432"/>
                </a:lnTo>
                <a:lnTo>
                  <a:pt x="13311" y="1181990"/>
                </a:lnTo>
                <a:lnTo>
                  <a:pt x="29557" y="1261429"/>
                </a:lnTo>
                <a:lnTo>
                  <a:pt x="51848" y="1338486"/>
                </a:lnTo>
                <a:lnTo>
                  <a:pt x="79922" y="1412900"/>
                </a:lnTo>
                <a:lnTo>
                  <a:pt x="113518" y="1484410"/>
                </a:lnTo>
                <a:lnTo>
                  <a:pt x="152373" y="1552753"/>
                </a:lnTo>
                <a:lnTo>
                  <a:pt x="196227" y="1617669"/>
                </a:lnTo>
                <a:lnTo>
                  <a:pt x="244817" y="1678894"/>
                </a:lnTo>
                <a:lnTo>
                  <a:pt x="297881" y="1736169"/>
                </a:lnTo>
                <a:lnTo>
                  <a:pt x="355159" y="1789230"/>
                </a:lnTo>
                <a:lnTo>
                  <a:pt x="416387" y="1837818"/>
                </a:lnTo>
                <a:lnTo>
                  <a:pt x="481305" y="1881668"/>
                </a:lnTo>
                <a:lnTo>
                  <a:pt x="549651" y="1920521"/>
                </a:lnTo>
                <a:lnTo>
                  <a:pt x="621163" y="1954115"/>
                </a:lnTo>
                <a:lnTo>
                  <a:pt x="695579" y="1982187"/>
                </a:lnTo>
                <a:lnTo>
                  <a:pt x="772638" y="2004477"/>
                </a:lnTo>
                <a:lnTo>
                  <a:pt x="852078" y="2020722"/>
                </a:lnTo>
                <a:lnTo>
                  <a:pt x="933637" y="2030660"/>
                </a:lnTo>
                <a:lnTo>
                  <a:pt x="1017054" y="2034032"/>
                </a:lnTo>
                <a:lnTo>
                  <a:pt x="1100452" y="2030660"/>
                </a:lnTo>
                <a:lnTo>
                  <a:pt x="1181994" y="2020722"/>
                </a:lnTo>
                <a:lnTo>
                  <a:pt x="1261418" y="2004477"/>
                </a:lnTo>
                <a:lnTo>
                  <a:pt x="1338462" y="1982187"/>
                </a:lnTo>
                <a:lnTo>
                  <a:pt x="1412865" y="1954115"/>
                </a:lnTo>
                <a:lnTo>
                  <a:pt x="1484365" y="1920521"/>
                </a:lnTo>
                <a:lnTo>
                  <a:pt x="1552699" y="1881668"/>
                </a:lnTo>
                <a:lnTo>
                  <a:pt x="1617607" y="1837818"/>
                </a:lnTo>
                <a:lnTo>
                  <a:pt x="1678827" y="1789230"/>
                </a:lnTo>
                <a:lnTo>
                  <a:pt x="1736096" y="1736169"/>
                </a:lnTo>
                <a:lnTo>
                  <a:pt x="1789153" y="1678894"/>
                </a:lnTo>
                <a:lnTo>
                  <a:pt x="1837737" y="1617669"/>
                </a:lnTo>
                <a:lnTo>
                  <a:pt x="1881585" y="1552753"/>
                </a:lnTo>
                <a:lnTo>
                  <a:pt x="1920436" y="1484410"/>
                </a:lnTo>
                <a:lnTo>
                  <a:pt x="1954028" y="1412900"/>
                </a:lnTo>
                <a:lnTo>
                  <a:pt x="1982099" y="1338486"/>
                </a:lnTo>
                <a:lnTo>
                  <a:pt x="2004388" y="1261429"/>
                </a:lnTo>
                <a:lnTo>
                  <a:pt x="2020633" y="1181990"/>
                </a:lnTo>
                <a:lnTo>
                  <a:pt x="2030572" y="1100432"/>
                </a:lnTo>
                <a:lnTo>
                  <a:pt x="2033943" y="1017016"/>
                </a:lnTo>
                <a:lnTo>
                  <a:pt x="1017054" y="1017016"/>
                </a:lnTo>
                <a:lnTo>
                  <a:pt x="49784" y="702691"/>
                </a:lnTo>
                <a:close/>
              </a:path>
              <a:path w="2034539" h="2034539">
                <a:moveTo>
                  <a:pt x="1017054" y="0"/>
                </a:moveTo>
                <a:lnTo>
                  <a:pt x="1017054" y="1017016"/>
                </a:lnTo>
                <a:lnTo>
                  <a:pt x="2033943" y="1017016"/>
                </a:lnTo>
                <a:lnTo>
                  <a:pt x="2030572" y="933599"/>
                </a:lnTo>
                <a:lnTo>
                  <a:pt x="2020633" y="852041"/>
                </a:lnTo>
                <a:lnTo>
                  <a:pt x="2004388" y="772602"/>
                </a:lnTo>
                <a:lnTo>
                  <a:pt x="1982099" y="695545"/>
                </a:lnTo>
                <a:lnTo>
                  <a:pt x="1954028" y="621131"/>
                </a:lnTo>
                <a:lnTo>
                  <a:pt x="1920436" y="549621"/>
                </a:lnTo>
                <a:lnTo>
                  <a:pt x="1881585" y="481278"/>
                </a:lnTo>
                <a:lnTo>
                  <a:pt x="1837737" y="416362"/>
                </a:lnTo>
                <a:lnTo>
                  <a:pt x="1789153" y="355137"/>
                </a:lnTo>
                <a:lnTo>
                  <a:pt x="1736096" y="297862"/>
                </a:lnTo>
                <a:lnTo>
                  <a:pt x="1678827" y="244801"/>
                </a:lnTo>
                <a:lnTo>
                  <a:pt x="1617607" y="196213"/>
                </a:lnTo>
                <a:lnTo>
                  <a:pt x="1552699" y="152363"/>
                </a:lnTo>
                <a:lnTo>
                  <a:pt x="1484365" y="113510"/>
                </a:lnTo>
                <a:lnTo>
                  <a:pt x="1412865" y="79916"/>
                </a:lnTo>
                <a:lnTo>
                  <a:pt x="1338462" y="51844"/>
                </a:lnTo>
                <a:lnTo>
                  <a:pt x="1261418" y="29554"/>
                </a:lnTo>
                <a:lnTo>
                  <a:pt x="1181994" y="13309"/>
                </a:lnTo>
                <a:lnTo>
                  <a:pt x="1100452" y="3371"/>
                </a:lnTo>
                <a:lnTo>
                  <a:pt x="1017054" y="0"/>
                </a:lnTo>
                <a:close/>
              </a:path>
            </a:pathLst>
          </a:custGeom>
          <a:solidFill>
            <a:srgbClr val="0862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64781" y="2581021"/>
            <a:ext cx="967740" cy="1017269"/>
          </a:xfrm>
          <a:custGeom>
            <a:avLst/>
            <a:gdLst/>
            <a:ahLst/>
            <a:cxnLst/>
            <a:rect l="l" t="t" r="r" b="b"/>
            <a:pathLst>
              <a:path w="967740" h="1017270">
                <a:moveTo>
                  <a:pt x="967270" y="0"/>
                </a:moveTo>
                <a:lnTo>
                  <a:pt x="901575" y="2109"/>
                </a:lnTo>
                <a:lnTo>
                  <a:pt x="836787" y="8363"/>
                </a:lnTo>
                <a:lnTo>
                  <a:pt x="773056" y="18649"/>
                </a:lnTo>
                <a:lnTo>
                  <a:pt x="710538" y="32858"/>
                </a:lnTo>
                <a:lnTo>
                  <a:pt x="649384" y="50877"/>
                </a:lnTo>
                <a:lnTo>
                  <a:pt x="589749" y="72595"/>
                </a:lnTo>
                <a:lnTo>
                  <a:pt x="531784" y="97901"/>
                </a:lnTo>
                <a:lnTo>
                  <a:pt x="475644" y="126683"/>
                </a:lnTo>
                <a:lnTo>
                  <a:pt x="421481" y="158829"/>
                </a:lnTo>
                <a:lnTo>
                  <a:pt x="369449" y="194230"/>
                </a:lnTo>
                <a:lnTo>
                  <a:pt x="319700" y="232773"/>
                </a:lnTo>
                <a:lnTo>
                  <a:pt x="272389" y="274347"/>
                </a:lnTo>
                <a:lnTo>
                  <a:pt x="227667" y="318840"/>
                </a:lnTo>
                <a:lnTo>
                  <a:pt x="185689" y="366142"/>
                </a:lnTo>
                <a:lnTo>
                  <a:pt x="146606" y="416141"/>
                </a:lnTo>
                <a:lnTo>
                  <a:pt x="110574" y="468725"/>
                </a:lnTo>
                <a:lnTo>
                  <a:pt x="77743" y="523783"/>
                </a:lnTo>
                <a:lnTo>
                  <a:pt x="48269" y="581205"/>
                </a:lnTo>
                <a:lnTo>
                  <a:pt x="22303" y="640878"/>
                </a:lnTo>
                <a:lnTo>
                  <a:pt x="0" y="702691"/>
                </a:lnTo>
                <a:lnTo>
                  <a:pt x="967270" y="1017016"/>
                </a:lnTo>
                <a:lnTo>
                  <a:pt x="967270" y="0"/>
                </a:lnTo>
                <a:close/>
              </a:path>
            </a:pathLst>
          </a:custGeom>
          <a:solidFill>
            <a:srgbClr val="0EC6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48420" y="2853658"/>
            <a:ext cx="1527175" cy="1527175"/>
          </a:xfrm>
          <a:custGeom>
            <a:avLst/>
            <a:gdLst/>
            <a:ahLst/>
            <a:cxnLst/>
            <a:rect l="l" t="t" r="r" b="b"/>
            <a:pathLst>
              <a:path w="1527175" h="1527175">
                <a:moveTo>
                  <a:pt x="763433" y="0"/>
                </a:moveTo>
                <a:lnTo>
                  <a:pt x="704863" y="2235"/>
                </a:lnTo>
                <a:lnTo>
                  <a:pt x="646572" y="8942"/>
                </a:lnTo>
                <a:lnTo>
                  <a:pt x="588836" y="20119"/>
                </a:lnTo>
                <a:lnTo>
                  <a:pt x="531935" y="35768"/>
                </a:lnTo>
                <a:lnTo>
                  <a:pt x="476145" y="55887"/>
                </a:lnTo>
                <a:lnTo>
                  <a:pt x="421745" y="80478"/>
                </a:lnTo>
                <a:lnTo>
                  <a:pt x="369013" y="109540"/>
                </a:lnTo>
                <a:lnTo>
                  <a:pt x="318226" y="143073"/>
                </a:lnTo>
                <a:lnTo>
                  <a:pt x="269662" y="181076"/>
                </a:lnTo>
                <a:lnTo>
                  <a:pt x="223599" y="223551"/>
                </a:lnTo>
                <a:lnTo>
                  <a:pt x="181115" y="269623"/>
                </a:lnTo>
                <a:lnTo>
                  <a:pt x="143103" y="318195"/>
                </a:lnTo>
                <a:lnTo>
                  <a:pt x="109563" y="368988"/>
                </a:lnTo>
                <a:lnTo>
                  <a:pt x="80495" y="421726"/>
                </a:lnTo>
                <a:lnTo>
                  <a:pt x="55899" y="476130"/>
                </a:lnTo>
                <a:lnTo>
                  <a:pt x="35775" y="531924"/>
                </a:lnTo>
                <a:lnTo>
                  <a:pt x="20123" y="588828"/>
                </a:lnTo>
                <a:lnTo>
                  <a:pt x="8943" y="646565"/>
                </a:lnTo>
                <a:lnTo>
                  <a:pt x="2235" y="704858"/>
                </a:lnTo>
                <a:lnTo>
                  <a:pt x="0" y="763428"/>
                </a:lnTo>
                <a:lnTo>
                  <a:pt x="2235" y="821999"/>
                </a:lnTo>
                <a:lnTo>
                  <a:pt x="8943" y="880292"/>
                </a:lnTo>
                <a:lnTo>
                  <a:pt x="20123" y="938029"/>
                </a:lnTo>
                <a:lnTo>
                  <a:pt x="35775" y="994933"/>
                </a:lnTo>
                <a:lnTo>
                  <a:pt x="55899" y="1050726"/>
                </a:lnTo>
                <a:lnTo>
                  <a:pt x="80495" y="1105130"/>
                </a:lnTo>
                <a:lnTo>
                  <a:pt x="109563" y="1157868"/>
                </a:lnTo>
                <a:lnTo>
                  <a:pt x="143103" y="1208662"/>
                </a:lnTo>
                <a:lnTo>
                  <a:pt x="181115" y="1257233"/>
                </a:lnTo>
                <a:lnTo>
                  <a:pt x="223599" y="1303305"/>
                </a:lnTo>
                <a:lnTo>
                  <a:pt x="269662" y="1345798"/>
                </a:lnTo>
                <a:lnTo>
                  <a:pt x="318226" y="1383818"/>
                </a:lnTo>
                <a:lnTo>
                  <a:pt x="369013" y="1417365"/>
                </a:lnTo>
                <a:lnTo>
                  <a:pt x="421745" y="1446439"/>
                </a:lnTo>
                <a:lnTo>
                  <a:pt x="476145" y="1471041"/>
                </a:lnTo>
                <a:lnTo>
                  <a:pt x="531935" y="1491169"/>
                </a:lnTo>
                <a:lnTo>
                  <a:pt x="588836" y="1506824"/>
                </a:lnTo>
                <a:lnTo>
                  <a:pt x="646572" y="1518006"/>
                </a:lnTo>
                <a:lnTo>
                  <a:pt x="704863" y="1524716"/>
                </a:lnTo>
                <a:lnTo>
                  <a:pt x="763433" y="1526952"/>
                </a:lnTo>
                <a:lnTo>
                  <a:pt x="822003" y="1524716"/>
                </a:lnTo>
                <a:lnTo>
                  <a:pt x="880296" y="1518006"/>
                </a:lnTo>
                <a:lnTo>
                  <a:pt x="938034" y="1506824"/>
                </a:lnTo>
                <a:lnTo>
                  <a:pt x="994939" y="1491169"/>
                </a:lnTo>
                <a:lnTo>
                  <a:pt x="1050733" y="1471040"/>
                </a:lnTo>
                <a:lnTo>
                  <a:pt x="1105138" y="1446439"/>
                </a:lnTo>
                <a:lnTo>
                  <a:pt x="1157876" y="1417365"/>
                </a:lnTo>
                <a:lnTo>
                  <a:pt x="1208671" y="1383818"/>
                </a:lnTo>
                <a:lnTo>
                  <a:pt x="1257243" y="1345798"/>
                </a:lnTo>
                <a:lnTo>
                  <a:pt x="1303315" y="1303305"/>
                </a:lnTo>
                <a:lnTo>
                  <a:pt x="1345808" y="1257233"/>
                </a:lnTo>
                <a:lnTo>
                  <a:pt x="1383828" y="1208662"/>
                </a:lnTo>
                <a:lnTo>
                  <a:pt x="1417375" y="1157868"/>
                </a:lnTo>
                <a:lnTo>
                  <a:pt x="1446449" y="1105130"/>
                </a:lnTo>
                <a:lnTo>
                  <a:pt x="1471050" y="1050726"/>
                </a:lnTo>
                <a:lnTo>
                  <a:pt x="1491178" y="994933"/>
                </a:lnTo>
                <a:lnTo>
                  <a:pt x="1506834" y="938029"/>
                </a:lnTo>
                <a:lnTo>
                  <a:pt x="1518016" y="880292"/>
                </a:lnTo>
                <a:lnTo>
                  <a:pt x="1524725" y="821999"/>
                </a:lnTo>
                <a:lnTo>
                  <a:pt x="1526962" y="763428"/>
                </a:lnTo>
                <a:lnTo>
                  <a:pt x="1524725" y="704858"/>
                </a:lnTo>
                <a:lnTo>
                  <a:pt x="1518016" y="646565"/>
                </a:lnTo>
                <a:lnTo>
                  <a:pt x="1506834" y="588828"/>
                </a:lnTo>
                <a:lnTo>
                  <a:pt x="1491178" y="531924"/>
                </a:lnTo>
                <a:lnTo>
                  <a:pt x="1471050" y="476130"/>
                </a:lnTo>
                <a:lnTo>
                  <a:pt x="1446449" y="421726"/>
                </a:lnTo>
                <a:lnTo>
                  <a:pt x="1417375" y="368988"/>
                </a:lnTo>
                <a:lnTo>
                  <a:pt x="1383828" y="318195"/>
                </a:lnTo>
                <a:lnTo>
                  <a:pt x="1345808" y="269623"/>
                </a:lnTo>
                <a:lnTo>
                  <a:pt x="1303315" y="223551"/>
                </a:lnTo>
                <a:lnTo>
                  <a:pt x="1257243" y="181076"/>
                </a:lnTo>
                <a:lnTo>
                  <a:pt x="1208671" y="143073"/>
                </a:lnTo>
                <a:lnTo>
                  <a:pt x="1157876" y="109540"/>
                </a:lnTo>
                <a:lnTo>
                  <a:pt x="1105138" y="80478"/>
                </a:lnTo>
                <a:lnTo>
                  <a:pt x="1050733" y="55887"/>
                </a:lnTo>
                <a:lnTo>
                  <a:pt x="994939" y="35768"/>
                </a:lnTo>
                <a:lnTo>
                  <a:pt x="938034" y="20119"/>
                </a:lnTo>
                <a:lnTo>
                  <a:pt x="880296" y="8942"/>
                </a:lnTo>
                <a:lnTo>
                  <a:pt x="822003" y="2235"/>
                </a:lnTo>
                <a:lnTo>
                  <a:pt x="763433" y="0"/>
                </a:lnTo>
                <a:close/>
              </a:path>
            </a:pathLst>
          </a:custGeom>
          <a:solidFill>
            <a:srgbClr val="F0F1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749421" y="2609723"/>
            <a:ext cx="1003935" cy="1974214"/>
          </a:xfrm>
          <a:custGeom>
            <a:avLst/>
            <a:gdLst/>
            <a:ahLst/>
            <a:cxnLst/>
            <a:rect l="l" t="t" r="r" b="b"/>
            <a:pathLst>
              <a:path w="1003935" h="1974214">
                <a:moveTo>
                  <a:pt x="0" y="0"/>
                </a:moveTo>
                <a:lnTo>
                  <a:pt x="0" y="1003553"/>
                </a:lnTo>
                <a:lnTo>
                  <a:pt x="257428" y="1973706"/>
                </a:lnTo>
                <a:lnTo>
                  <a:pt x="322394" y="1954116"/>
                </a:lnTo>
                <a:lnTo>
                  <a:pt x="385226" y="1930470"/>
                </a:lnTo>
                <a:lnTo>
                  <a:pt x="445795" y="1902939"/>
                </a:lnTo>
                <a:lnTo>
                  <a:pt x="503971" y="1871689"/>
                </a:lnTo>
                <a:lnTo>
                  <a:pt x="559625" y="1836890"/>
                </a:lnTo>
                <a:lnTo>
                  <a:pt x="612627" y="1798710"/>
                </a:lnTo>
                <a:lnTo>
                  <a:pt x="662848" y="1757317"/>
                </a:lnTo>
                <a:lnTo>
                  <a:pt x="710158" y="1712881"/>
                </a:lnTo>
                <a:lnTo>
                  <a:pt x="754428" y="1665569"/>
                </a:lnTo>
                <a:lnTo>
                  <a:pt x="795527" y="1615551"/>
                </a:lnTo>
                <a:lnTo>
                  <a:pt x="833328" y="1562994"/>
                </a:lnTo>
                <a:lnTo>
                  <a:pt x="867699" y="1508067"/>
                </a:lnTo>
                <a:lnTo>
                  <a:pt x="898512" y="1450938"/>
                </a:lnTo>
                <a:lnTo>
                  <a:pt x="925636" y="1391777"/>
                </a:lnTo>
                <a:lnTo>
                  <a:pt x="948943" y="1330751"/>
                </a:lnTo>
                <a:lnTo>
                  <a:pt x="968303" y="1268029"/>
                </a:lnTo>
                <a:lnTo>
                  <a:pt x="983587" y="1203780"/>
                </a:lnTo>
                <a:lnTo>
                  <a:pt x="994664" y="1138172"/>
                </a:lnTo>
                <a:lnTo>
                  <a:pt x="1001405" y="1071374"/>
                </a:lnTo>
                <a:lnTo>
                  <a:pt x="1003680" y="1003553"/>
                </a:lnTo>
                <a:lnTo>
                  <a:pt x="1000354" y="921249"/>
                </a:lnTo>
                <a:lnTo>
                  <a:pt x="990545" y="840777"/>
                </a:lnTo>
                <a:lnTo>
                  <a:pt x="974513" y="762394"/>
                </a:lnTo>
                <a:lnTo>
                  <a:pt x="952516" y="686360"/>
                </a:lnTo>
                <a:lnTo>
                  <a:pt x="924812" y="612933"/>
                </a:lnTo>
                <a:lnTo>
                  <a:pt x="891658" y="542371"/>
                </a:lnTo>
                <a:lnTo>
                  <a:pt x="853315" y="474933"/>
                </a:lnTo>
                <a:lnTo>
                  <a:pt x="810039" y="410876"/>
                </a:lnTo>
                <a:lnTo>
                  <a:pt x="762089" y="350459"/>
                </a:lnTo>
                <a:lnTo>
                  <a:pt x="709723" y="293941"/>
                </a:lnTo>
                <a:lnTo>
                  <a:pt x="653200" y="241579"/>
                </a:lnTo>
                <a:lnTo>
                  <a:pt x="592777" y="193633"/>
                </a:lnTo>
                <a:lnTo>
                  <a:pt x="528712" y="150360"/>
                </a:lnTo>
                <a:lnTo>
                  <a:pt x="461265" y="112018"/>
                </a:lnTo>
                <a:lnTo>
                  <a:pt x="390693" y="78867"/>
                </a:lnTo>
                <a:lnTo>
                  <a:pt x="317255" y="51163"/>
                </a:lnTo>
                <a:lnTo>
                  <a:pt x="241208" y="29167"/>
                </a:lnTo>
                <a:lnTo>
                  <a:pt x="162811" y="13135"/>
                </a:lnTo>
                <a:lnTo>
                  <a:pt x="82322" y="3326"/>
                </a:lnTo>
                <a:lnTo>
                  <a:pt x="0" y="0"/>
                </a:lnTo>
                <a:close/>
              </a:path>
            </a:pathLst>
          </a:custGeom>
          <a:solidFill>
            <a:srgbClr val="A67E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745704" y="2609723"/>
            <a:ext cx="1261745" cy="2007870"/>
          </a:xfrm>
          <a:custGeom>
            <a:avLst/>
            <a:gdLst/>
            <a:ahLst/>
            <a:cxnLst/>
            <a:rect l="l" t="t" r="r" b="b"/>
            <a:pathLst>
              <a:path w="1261745" h="2007870">
                <a:moveTo>
                  <a:pt x="1003716" y="0"/>
                </a:moveTo>
                <a:lnTo>
                  <a:pt x="964658" y="761"/>
                </a:lnTo>
                <a:lnTo>
                  <a:pt x="925693" y="3041"/>
                </a:lnTo>
                <a:lnTo>
                  <a:pt x="886861" y="6831"/>
                </a:lnTo>
                <a:lnTo>
                  <a:pt x="848204" y="12124"/>
                </a:lnTo>
                <a:lnTo>
                  <a:pt x="809763" y="18913"/>
                </a:lnTo>
                <a:lnTo>
                  <a:pt x="771580" y="27188"/>
                </a:lnTo>
                <a:lnTo>
                  <a:pt x="667589" y="57866"/>
                </a:lnTo>
                <a:lnTo>
                  <a:pt x="592322" y="87997"/>
                </a:lnTo>
                <a:lnTo>
                  <a:pt x="520671" y="123607"/>
                </a:lnTo>
                <a:lnTo>
                  <a:pt x="452818" y="164378"/>
                </a:lnTo>
                <a:lnTo>
                  <a:pt x="388949" y="209996"/>
                </a:lnTo>
                <a:lnTo>
                  <a:pt x="329245" y="260144"/>
                </a:lnTo>
                <a:lnTo>
                  <a:pt x="273892" y="314508"/>
                </a:lnTo>
                <a:lnTo>
                  <a:pt x="223071" y="372770"/>
                </a:lnTo>
                <a:lnTo>
                  <a:pt x="176968" y="434615"/>
                </a:lnTo>
                <a:lnTo>
                  <a:pt x="135766" y="499729"/>
                </a:lnTo>
                <a:lnTo>
                  <a:pt x="99649" y="567794"/>
                </a:lnTo>
                <a:lnTo>
                  <a:pt x="68799" y="638495"/>
                </a:lnTo>
                <a:lnTo>
                  <a:pt x="43401" y="711516"/>
                </a:lnTo>
                <a:lnTo>
                  <a:pt x="23638" y="786542"/>
                </a:lnTo>
                <a:lnTo>
                  <a:pt x="9695" y="863256"/>
                </a:lnTo>
                <a:lnTo>
                  <a:pt x="1754" y="941344"/>
                </a:lnTo>
                <a:lnTo>
                  <a:pt x="0" y="1020489"/>
                </a:lnTo>
                <a:lnTo>
                  <a:pt x="4615" y="1100375"/>
                </a:lnTo>
                <a:lnTo>
                  <a:pt x="15784" y="1180687"/>
                </a:lnTo>
                <a:lnTo>
                  <a:pt x="33690" y="1261109"/>
                </a:lnTo>
                <a:lnTo>
                  <a:pt x="58011" y="1339807"/>
                </a:lnTo>
                <a:lnTo>
                  <a:pt x="88129" y="1415071"/>
                </a:lnTo>
                <a:lnTo>
                  <a:pt x="123727" y="1486718"/>
                </a:lnTo>
                <a:lnTo>
                  <a:pt x="164491" y="1554566"/>
                </a:lnTo>
                <a:lnTo>
                  <a:pt x="210103" y="1618430"/>
                </a:lnTo>
                <a:lnTo>
                  <a:pt x="260247" y="1678127"/>
                </a:lnTo>
                <a:lnTo>
                  <a:pt x="314608" y="1733475"/>
                </a:lnTo>
                <a:lnTo>
                  <a:pt x="372869" y="1784289"/>
                </a:lnTo>
                <a:lnTo>
                  <a:pt x="434715" y="1830386"/>
                </a:lnTo>
                <a:lnTo>
                  <a:pt x="499828" y="1871583"/>
                </a:lnTo>
                <a:lnTo>
                  <a:pt x="567892" y="1907696"/>
                </a:lnTo>
                <a:lnTo>
                  <a:pt x="638593" y="1938543"/>
                </a:lnTo>
                <a:lnTo>
                  <a:pt x="711613" y="1963939"/>
                </a:lnTo>
                <a:lnTo>
                  <a:pt x="786637" y="1983702"/>
                </a:lnTo>
                <a:lnTo>
                  <a:pt x="863347" y="1997648"/>
                </a:lnTo>
                <a:lnTo>
                  <a:pt x="941429" y="2005594"/>
                </a:lnTo>
                <a:lnTo>
                  <a:pt x="1020566" y="2007356"/>
                </a:lnTo>
                <a:lnTo>
                  <a:pt x="1100442" y="2002751"/>
                </a:lnTo>
                <a:lnTo>
                  <a:pt x="1180740" y="1991595"/>
                </a:lnTo>
                <a:lnTo>
                  <a:pt x="1261145" y="1973706"/>
                </a:lnTo>
                <a:lnTo>
                  <a:pt x="1003716" y="1003553"/>
                </a:lnTo>
                <a:lnTo>
                  <a:pt x="1003716" y="0"/>
                </a:lnTo>
                <a:close/>
              </a:path>
            </a:pathLst>
          </a:custGeom>
          <a:solidFill>
            <a:srgbClr val="EED3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984722" y="2859754"/>
            <a:ext cx="1527175" cy="1527175"/>
          </a:xfrm>
          <a:custGeom>
            <a:avLst/>
            <a:gdLst/>
            <a:ahLst/>
            <a:cxnLst/>
            <a:rect l="l" t="t" r="r" b="b"/>
            <a:pathLst>
              <a:path w="1527175" h="1527175">
                <a:moveTo>
                  <a:pt x="763428" y="0"/>
                </a:moveTo>
                <a:lnTo>
                  <a:pt x="704858" y="2235"/>
                </a:lnTo>
                <a:lnTo>
                  <a:pt x="646565" y="8942"/>
                </a:lnTo>
                <a:lnTo>
                  <a:pt x="588828" y="20119"/>
                </a:lnTo>
                <a:lnTo>
                  <a:pt x="531924" y="35768"/>
                </a:lnTo>
                <a:lnTo>
                  <a:pt x="476130" y="55887"/>
                </a:lnTo>
                <a:lnTo>
                  <a:pt x="421726" y="80478"/>
                </a:lnTo>
                <a:lnTo>
                  <a:pt x="368988" y="109540"/>
                </a:lnTo>
                <a:lnTo>
                  <a:pt x="318195" y="143073"/>
                </a:lnTo>
                <a:lnTo>
                  <a:pt x="269623" y="181076"/>
                </a:lnTo>
                <a:lnTo>
                  <a:pt x="223551" y="223551"/>
                </a:lnTo>
                <a:lnTo>
                  <a:pt x="181076" y="269623"/>
                </a:lnTo>
                <a:lnTo>
                  <a:pt x="143073" y="318195"/>
                </a:lnTo>
                <a:lnTo>
                  <a:pt x="109540" y="368988"/>
                </a:lnTo>
                <a:lnTo>
                  <a:pt x="80478" y="421726"/>
                </a:lnTo>
                <a:lnTo>
                  <a:pt x="55887" y="476130"/>
                </a:lnTo>
                <a:lnTo>
                  <a:pt x="35768" y="531924"/>
                </a:lnTo>
                <a:lnTo>
                  <a:pt x="20119" y="588828"/>
                </a:lnTo>
                <a:lnTo>
                  <a:pt x="8942" y="646565"/>
                </a:lnTo>
                <a:lnTo>
                  <a:pt x="2235" y="704858"/>
                </a:lnTo>
                <a:lnTo>
                  <a:pt x="0" y="763428"/>
                </a:lnTo>
                <a:lnTo>
                  <a:pt x="2235" y="821999"/>
                </a:lnTo>
                <a:lnTo>
                  <a:pt x="8942" y="880292"/>
                </a:lnTo>
                <a:lnTo>
                  <a:pt x="20119" y="938029"/>
                </a:lnTo>
                <a:lnTo>
                  <a:pt x="35768" y="994933"/>
                </a:lnTo>
                <a:lnTo>
                  <a:pt x="55887" y="1050726"/>
                </a:lnTo>
                <a:lnTo>
                  <a:pt x="80478" y="1105130"/>
                </a:lnTo>
                <a:lnTo>
                  <a:pt x="109540" y="1157868"/>
                </a:lnTo>
                <a:lnTo>
                  <a:pt x="143073" y="1208662"/>
                </a:lnTo>
                <a:lnTo>
                  <a:pt x="181076" y="1257233"/>
                </a:lnTo>
                <a:lnTo>
                  <a:pt x="223551" y="1303305"/>
                </a:lnTo>
                <a:lnTo>
                  <a:pt x="269623" y="1345798"/>
                </a:lnTo>
                <a:lnTo>
                  <a:pt x="318195" y="1383818"/>
                </a:lnTo>
                <a:lnTo>
                  <a:pt x="368988" y="1417365"/>
                </a:lnTo>
                <a:lnTo>
                  <a:pt x="421726" y="1446439"/>
                </a:lnTo>
                <a:lnTo>
                  <a:pt x="476130" y="1471040"/>
                </a:lnTo>
                <a:lnTo>
                  <a:pt x="531924" y="1491169"/>
                </a:lnTo>
                <a:lnTo>
                  <a:pt x="588828" y="1506824"/>
                </a:lnTo>
                <a:lnTo>
                  <a:pt x="646565" y="1518006"/>
                </a:lnTo>
                <a:lnTo>
                  <a:pt x="704858" y="1524716"/>
                </a:lnTo>
                <a:lnTo>
                  <a:pt x="763428" y="1526952"/>
                </a:lnTo>
                <a:lnTo>
                  <a:pt x="821999" y="1524716"/>
                </a:lnTo>
                <a:lnTo>
                  <a:pt x="880292" y="1518006"/>
                </a:lnTo>
                <a:lnTo>
                  <a:pt x="938029" y="1506824"/>
                </a:lnTo>
                <a:lnTo>
                  <a:pt x="994933" y="1491169"/>
                </a:lnTo>
                <a:lnTo>
                  <a:pt x="1050726" y="1471040"/>
                </a:lnTo>
                <a:lnTo>
                  <a:pt x="1105130" y="1446439"/>
                </a:lnTo>
                <a:lnTo>
                  <a:pt x="1157868" y="1417365"/>
                </a:lnTo>
                <a:lnTo>
                  <a:pt x="1208662" y="1383818"/>
                </a:lnTo>
                <a:lnTo>
                  <a:pt x="1257233" y="1345798"/>
                </a:lnTo>
                <a:lnTo>
                  <a:pt x="1303305" y="1303305"/>
                </a:lnTo>
                <a:lnTo>
                  <a:pt x="1345798" y="1257233"/>
                </a:lnTo>
                <a:lnTo>
                  <a:pt x="1383818" y="1208662"/>
                </a:lnTo>
                <a:lnTo>
                  <a:pt x="1417365" y="1157868"/>
                </a:lnTo>
                <a:lnTo>
                  <a:pt x="1446439" y="1105130"/>
                </a:lnTo>
                <a:lnTo>
                  <a:pt x="1471040" y="1050726"/>
                </a:lnTo>
                <a:lnTo>
                  <a:pt x="1491169" y="994933"/>
                </a:lnTo>
                <a:lnTo>
                  <a:pt x="1506824" y="938029"/>
                </a:lnTo>
                <a:lnTo>
                  <a:pt x="1518006" y="880292"/>
                </a:lnTo>
                <a:lnTo>
                  <a:pt x="1524716" y="821999"/>
                </a:lnTo>
                <a:lnTo>
                  <a:pt x="1526952" y="763428"/>
                </a:lnTo>
                <a:lnTo>
                  <a:pt x="1524716" y="704858"/>
                </a:lnTo>
                <a:lnTo>
                  <a:pt x="1518006" y="646565"/>
                </a:lnTo>
                <a:lnTo>
                  <a:pt x="1506824" y="588828"/>
                </a:lnTo>
                <a:lnTo>
                  <a:pt x="1491169" y="531924"/>
                </a:lnTo>
                <a:lnTo>
                  <a:pt x="1471040" y="476130"/>
                </a:lnTo>
                <a:lnTo>
                  <a:pt x="1446439" y="421726"/>
                </a:lnTo>
                <a:lnTo>
                  <a:pt x="1417365" y="368988"/>
                </a:lnTo>
                <a:lnTo>
                  <a:pt x="1383818" y="318195"/>
                </a:lnTo>
                <a:lnTo>
                  <a:pt x="1345798" y="269623"/>
                </a:lnTo>
                <a:lnTo>
                  <a:pt x="1303305" y="223551"/>
                </a:lnTo>
                <a:lnTo>
                  <a:pt x="1257233" y="181076"/>
                </a:lnTo>
                <a:lnTo>
                  <a:pt x="1208662" y="143073"/>
                </a:lnTo>
                <a:lnTo>
                  <a:pt x="1157868" y="109540"/>
                </a:lnTo>
                <a:lnTo>
                  <a:pt x="1105130" y="80478"/>
                </a:lnTo>
                <a:lnTo>
                  <a:pt x="1050726" y="55887"/>
                </a:lnTo>
                <a:lnTo>
                  <a:pt x="994933" y="35768"/>
                </a:lnTo>
                <a:lnTo>
                  <a:pt x="938029" y="20119"/>
                </a:lnTo>
                <a:lnTo>
                  <a:pt x="880292" y="8942"/>
                </a:lnTo>
                <a:lnTo>
                  <a:pt x="821999" y="2235"/>
                </a:lnTo>
                <a:lnTo>
                  <a:pt x="763428" y="0"/>
                </a:lnTo>
                <a:close/>
              </a:path>
            </a:pathLst>
          </a:custGeom>
          <a:solidFill>
            <a:srgbClr val="F0F1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92708" y="3215640"/>
            <a:ext cx="620267" cy="7452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506759" y="3313811"/>
            <a:ext cx="576580" cy="572770"/>
          </a:xfrm>
          <a:custGeom>
            <a:avLst/>
            <a:gdLst/>
            <a:ahLst/>
            <a:cxnLst/>
            <a:rect l="l" t="t" r="r" b="b"/>
            <a:pathLst>
              <a:path w="576579" h="572770">
                <a:moveTo>
                  <a:pt x="493232" y="513080"/>
                </a:moveTo>
                <a:lnTo>
                  <a:pt x="386944" y="513080"/>
                </a:lnTo>
                <a:lnTo>
                  <a:pt x="395593" y="520700"/>
                </a:lnTo>
                <a:lnTo>
                  <a:pt x="404865" y="528320"/>
                </a:lnTo>
                <a:lnTo>
                  <a:pt x="415029" y="534670"/>
                </a:lnTo>
                <a:lnTo>
                  <a:pt x="426356" y="542290"/>
                </a:lnTo>
                <a:lnTo>
                  <a:pt x="439112" y="549910"/>
                </a:lnTo>
                <a:lnTo>
                  <a:pt x="450479" y="554990"/>
                </a:lnTo>
                <a:lnTo>
                  <a:pt x="462208" y="560070"/>
                </a:lnTo>
                <a:lnTo>
                  <a:pt x="490819" y="568960"/>
                </a:lnTo>
                <a:lnTo>
                  <a:pt x="494883" y="568960"/>
                </a:lnTo>
                <a:lnTo>
                  <a:pt x="503011" y="571500"/>
                </a:lnTo>
                <a:lnTo>
                  <a:pt x="507456" y="571500"/>
                </a:lnTo>
                <a:lnTo>
                  <a:pt x="512028" y="572770"/>
                </a:lnTo>
                <a:lnTo>
                  <a:pt x="516600" y="572770"/>
                </a:lnTo>
                <a:lnTo>
                  <a:pt x="518759" y="571500"/>
                </a:lnTo>
                <a:lnTo>
                  <a:pt x="520918" y="568960"/>
                </a:lnTo>
                <a:lnTo>
                  <a:pt x="522061" y="566420"/>
                </a:lnTo>
                <a:lnTo>
                  <a:pt x="522442" y="563880"/>
                </a:lnTo>
                <a:lnTo>
                  <a:pt x="522442" y="562610"/>
                </a:lnTo>
                <a:lnTo>
                  <a:pt x="523331" y="561340"/>
                </a:lnTo>
                <a:lnTo>
                  <a:pt x="522950" y="558800"/>
                </a:lnTo>
                <a:lnTo>
                  <a:pt x="521426" y="556260"/>
                </a:lnTo>
                <a:lnTo>
                  <a:pt x="520029" y="554990"/>
                </a:lnTo>
                <a:lnTo>
                  <a:pt x="518251" y="552450"/>
                </a:lnTo>
                <a:lnTo>
                  <a:pt x="516219" y="549910"/>
                </a:lnTo>
                <a:lnTo>
                  <a:pt x="512663" y="546100"/>
                </a:lnTo>
                <a:lnTo>
                  <a:pt x="509234" y="541020"/>
                </a:lnTo>
                <a:lnTo>
                  <a:pt x="506186" y="537210"/>
                </a:lnTo>
                <a:lnTo>
                  <a:pt x="503011" y="532130"/>
                </a:lnTo>
                <a:lnTo>
                  <a:pt x="497169" y="521970"/>
                </a:lnTo>
                <a:lnTo>
                  <a:pt x="494248" y="515620"/>
                </a:lnTo>
                <a:lnTo>
                  <a:pt x="493232" y="513080"/>
                </a:lnTo>
                <a:close/>
              </a:path>
              <a:path w="576579" h="572770">
                <a:moveTo>
                  <a:pt x="203037" y="463550"/>
                </a:moveTo>
                <a:lnTo>
                  <a:pt x="201894" y="464820"/>
                </a:lnTo>
                <a:lnTo>
                  <a:pt x="200497" y="464820"/>
                </a:lnTo>
                <a:lnTo>
                  <a:pt x="197449" y="467360"/>
                </a:lnTo>
                <a:lnTo>
                  <a:pt x="229160" y="488950"/>
                </a:lnTo>
                <a:lnTo>
                  <a:pt x="266685" y="504190"/>
                </a:lnTo>
                <a:lnTo>
                  <a:pt x="328977" y="515620"/>
                </a:lnTo>
                <a:lnTo>
                  <a:pt x="356961" y="515620"/>
                </a:lnTo>
                <a:lnTo>
                  <a:pt x="364327" y="514350"/>
                </a:lnTo>
                <a:lnTo>
                  <a:pt x="371693" y="514350"/>
                </a:lnTo>
                <a:lnTo>
                  <a:pt x="378805" y="513080"/>
                </a:lnTo>
                <a:lnTo>
                  <a:pt x="493232" y="513080"/>
                </a:lnTo>
                <a:lnTo>
                  <a:pt x="491708" y="509270"/>
                </a:lnTo>
                <a:lnTo>
                  <a:pt x="488507" y="499110"/>
                </a:lnTo>
                <a:lnTo>
                  <a:pt x="486271" y="486410"/>
                </a:lnTo>
                <a:lnTo>
                  <a:pt x="485341" y="472440"/>
                </a:lnTo>
                <a:lnTo>
                  <a:pt x="493734" y="466090"/>
                </a:lnTo>
                <a:lnTo>
                  <a:pt x="228363" y="466090"/>
                </a:lnTo>
                <a:lnTo>
                  <a:pt x="203037" y="463550"/>
                </a:lnTo>
                <a:close/>
              </a:path>
              <a:path w="576579" h="572770">
                <a:moveTo>
                  <a:pt x="245235" y="0"/>
                </a:moveTo>
                <a:lnTo>
                  <a:pt x="219735" y="0"/>
                </a:lnTo>
                <a:lnTo>
                  <a:pt x="196145" y="2540"/>
                </a:lnTo>
                <a:lnTo>
                  <a:pt x="171813" y="7620"/>
                </a:lnTo>
                <a:lnTo>
                  <a:pt x="159073" y="11430"/>
                </a:lnTo>
                <a:lnTo>
                  <a:pt x="145790" y="15240"/>
                </a:lnTo>
                <a:lnTo>
                  <a:pt x="108876" y="31750"/>
                </a:lnTo>
                <a:lnTo>
                  <a:pt x="77319" y="53340"/>
                </a:lnTo>
                <a:lnTo>
                  <a:pt x="42972" y="86360"/>
                </a:lnTo>
                <a:lnTo>
                  <a:pt x="21427" y="119380"/>
                </a:lnTo>
                <a:lnTo>
                  <a:pt x="6464" y="156210"/>
                </a:lnTo>
                <a:lnTo>
                  <a:pt x="391" y="194310"/>
                </a:lnTo>
                <a:lnTo>
                  <a:pt x="0" y="208280"/>
                </a:lnTo>
                <a:lnTo>
                  <a:pt x="604" y="219710"/>
                </a:lnTo>
                <a:lnTo>
                  <a:pt x="11582" y="266700"/>
                </a:lnTo>
                <a:lnTo>
                  <a:pt x="30485" y="304800"/>
                </a:lnTo>
                <a:lnTo>
                  <a:pt x="53479" y="335280"/>
                </a:lnTo>
                <a:lnTo>
                  <a:pt x="81278" y="361950"/>
                </a:lnTo>
                <a:lnTo>
                  <a:pt x="91569" y="370840"/>
                </a:lnTo>
                <a:lnTo>
                  <a:pt x="89156" y="383540"/>
                </a:lnTo>
                <a:lnTo>
                  <a:pt x="86324" y="394970"/>
                </a:lnTo>
                <a:lnTo>
                  <a:pt x="84038" y="402590"/>
                </a:lnTo>
                <a:lnTo>
                  <a:pt x="81498" y="408940"/>
                </a:lnTo>
                <a:lnTo>
                  <a:pt x="78958" y="414020"/>
                </a:lnTo>
                <a:lnTo>
                  <a:pt x="76291" y="420370"/>
                </a:lnTo>
                <a:lnTo>
                  <a:pt x="73370" y="425450"/>
                </a:lnTo>
                <a:lnTo>
                  <a:pt x="70068" y="429260"/>
                </a:lnTo>
                <a:lnTo>
                  <a:pt x="66766" y="434340"/>
                </a:lnTo>
                <a:lnTo>
                  <a:pt x="63337" y="438150"/>
                </a:lnTo>
                <a:lnTo>
                  <a:pt x="59654" y="443230"/>
                </a:lnTo>
                <a:lnTo>
                  <a:pt x="57495" y="445770"/>
                </a:lnTo>
                <a:lnTo>
                  <a:pt x="55717" y="447040"/>
                </a:lnTo>
                <a:lnTo>
                  <a:pt x="52923" y="450850"/>
                </a:lnTo>
                <a:lnTo>
                  <a:pt x="52669" y="453390"/>
                </a:lnTo>
                <a:lnTo>
                  <a:pt x="53431" y="455930"/>
                </a:lnTo>
                <a:lnTo>
                  <a:pt x="53431" y="457200"/>
                </a:lnTo>
                <a:lnTo>
                  <a:pt x="54193" y="458470"/>
                </a:lnTo>
                <a:lnTo>
                  <a:pt x="55590" y="461010"/>
                </a:lnTo>
                <a:lnTo>
                  <a:pt x="57495" y="463550"/>
                </a:lnTo>
                <a:lnTo>
                  <a:pt x="59400" y="464820"/>
                </a:lnTo>
                <a:lnTo>
                  <a:pt x="61559" y="466090"/>
                </a:lnTo>
                <a:lnTo>
                  <a:pt x="63972" y="466090"/>
                </a:lnTo>
                <a:lnTo>
                  <a:pt x="68544" y="464820"/>
                </a:lnTo>
                <a:lnTo>
                  <a:pt x="72862" y="463550"/>
                </a:lnTo>
                <a:lnTo>
                  <a:pt x="77053" y="463550"/>
                </a:lnTo>
                <a:lnTo>
                  <a:pt x="85181" y="461010"/>
                </a:lnTo>
                <a:lnTo>
                  <a:pt x="90841" y="459740"/>
                </a:lnTo>
                <a:lnTo>
                  <a:pt x="115046" y="452120"/>
                </a:lnTo>
                <a:lnTo>
                  <a:pt x="160069" y="429260"/>
                </a:lnTo>
                <a:lnTo>
                  <a:pt x="180998" y="412750"/>
                </a:lnTo>
                <a:lnTo>
                  <a:pt x="191090" y="405130"/>
                </a:lnTo>
                <a:lnTo>
                  <a:pt x="274598" y="405130"/>
                </a:lnTo>
                <a:lnTo>
                  <a:pt x="305523" y="398780"/>
                </a:lnTo>
                <a:lnTo>
                  <a:pt x="318343" y="393700"/>
                </a:lnTo>
                <a:lnTo>
                  <a:pt x="331536" y="389890"/>
                </a:lnTo>
                <a:lnTo>
                  <a:pt x="353037" y="379730"/>
                </a:lnTo>
                <a:lnTo>
                  <a:pt x="374148" y="367030"/>
                </a:lnTo>
                <a:lnTo>
                  <a:pt x="384821" y="359410"/>
                </a:lnTo>
                <a:lnTo>
                  <a:pt x="395712" y="350520"/>
                </a:lnTo>
                <a:lnTo>
                  <a:pt x="406926" y="341630"/>
                </a:lnTo>
                <a:lnTo>
                  <a:pt x="438184" y="302260"/>
                </a:lnTo>
                <a:lnTo>
                  <a:pt x="456337" y="266700"/>
                </a:lnTo>
                <a:lnTo>
                  <a:pt x="467007" y="217170"/>
                </a:lnTo>
                <a:lnTo>
                  <a:pt x="467451" y="204470"/>
                </a:lnTo>
                <a:lnTo>
                  <a:pt x="467451" y="203200"/>
                </a:lnTo>
                <a:lnTo>
                  <a:pt x="460743" y="156210"/>
                </a:lnTo>
                <a:lnTo>
                  <a:pt x="445530" y="118110"/>
                </a:lnTo>
                <a:lnTo>
                  <a:pt x="416389" y="76200"/>
                </a:lnTo>
                <a:lnTo>
                  <a:pt x="378464" y="44450"/>
                </a:lnTo>
                <a:lnTo>
                  <a:pt x="368244" y="36830"/>
                </a:lnTo>
                <a:lnTo>
                  <a:pt x="357333" y="31750"/>
                </a:lnTo>
                <a:lnTo>
                  <a:pt x="345649" y="25400"/>
                </a:lnTo>
                <a:lnTo>
                  <a:pt x="333109" y="19050"/>
                </a:lnTo>
                <a:lnTo>
                  <a:pt x="319630" y="13970"/>
                </a:lnTo>
                <a:lnTo>
                  <a:pt x="307981" y="10160"/>
                </a:lnTo>
                <a:lnTo>
                  <a:pt x="271369" y="2540"/>
                </a:lnTo>
                <a:lnTo>
                  <a:pt x="245235" y="0"/>
                </a:lnTo>
                <a:close/>
              </a:path>
              <a:path w="576579" h="572770">
                <a:moveTo>
                  <a:pt x="513979" y="175260"/>
                </a:moveTo>
                <a:lnTo>
                  <a:pt x="514895" y="185420"/>
                </a:lnTo>
                <a:lnTo>
                  <a:pt x="515364" y="198120"/>
                </a:lnTo>
                <a:lnTo>
                  <a:pt x="515403" y="214630"/>
                </a:lnTo>
                <a:lnTo>
                  <a:pt x="514649" y="226060"/>
                </a:lnTo>
                <a:lnTo>
                  <a:pt x="505259" y="275590"/>
                </a:lnTo>
                <a:lnTo>
                  <a:pt x="496352" y="299720"/>
                </a:lnTo>
                <a:lnTo>
                  <a:pt x="490750" y="313690"/>
                </a:lnTo>
                <a:lnTo>
                  <a:pt x="465219" y="354330"/>
                </a:lnTo>
                <a:lnTo>
                  <a:pt x="439295" y="384810"/>
                </a:lnTo>
                <a:lnTo>
                  <a:pt x="410140" y="410210"/>
                </a:lnTo>
                <a:lnTo>
                  <a:pt x="366513" y="435610"/>
                </a:lnTo>
                <a:lnTo>
                  <a:pt x="354234" y="440690"/>
                </a:lnTo>
                <a:lnTo>
                  <a:pt x="341342" y="447040"/>
                </a:lnTo>
                <a:lnTo>
                  <a:pt x="318612" y="454660"/>
                </a:lnTo>
                <a:lnTo>
                  <a:pt x="282339" y="462280"/>
                </a:lnTo>
                <a:lnTo>
                  <a:pt x="256275" y="464820"/>
                </a:lnTo>
                <a:lnTo>
                  <a:pt x="242568" y="464820"/>
                </a:lnTo>
                <a:lnTo>
                  <a:pt x="228363" y="466090"/>
                </a:lnTo>
                <a:lnTo>
                  <a:pt x="493734" y="466090"/>
                </a:lnTo>
                <a:lnTo>
                  <a:pt x="495413" y="464820"/>
                </a:lnTo>
                <a:lnTo>
                  <a:pt x="531185" y="431800"/>
                </a:lnTo>
                <a:lnTo>
                  <a:pt x="539199" y="420370"/>
                </a:lnTo>
                <a:lnTo>
                  <a:pt x="546923" y="410210"/>
                </a:lnTo>
                <a:lnTo>
                  <a:pt x="564966" y="374650"/>
                </a:lnTo>
                <a:lnTo>
                  <a:pt x="575591" y="325120"/>
                </a:lnTo>
                <a:lnTo>
                  <a:pt x="576036" y="311150"/>
                </a:lnTo>
                <a:lnTo>
                  <a:pt x="575556" y="298450"/>
                </a:lnTo>
                <a:lnTo>
                  <a:pt x="568561" y="260350"/>
                </a:lnTo>
                <a:lnTo>
                  <a:pt x="546836" y="214630"/>
                </a:lnTo>
                <a:lnTo>
                  <a:pt x="523163" y="184150"/>
                </a:lnTo>
                <a:lnTo>
                  <a:pt x="513979" y="175260"/>
                </a:lnTo>
                <a:close/>
              </a:path>
              <a:path w="576579" h="572770">
                <a:moveTo>
                  <a:pt x="274598" y="405130"/>
                </a:moveTo>
                <a:lnTo>
                  <a:pt x="191090" y="405130"/>
                </a:lnTo>
                <a:lnTo>
                  <a:pt x="201940" y="406400"/>
                </a:lnTo>
                <a:lnTo>
                  <a:pt x="216562" y="407670"/>
                </a:lnTo>
                <a:lnTo>
                  <a:pt x="256302" y="407670"/>
                </a:lnTo>
                <a:lnTo>
                  <a:pt x="268466" y="406400"/>
                </a:lnTo>
                <a:lnTo>
                  <a:pt x="274598" y="405130"/>
                </a:lnTo>
                <a:close/>
              </a:path>
            </a:pathLst>
          </a:custGeom>
          <a:solidFill>
            <a:srgbClr val="A67E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052692" y="2611374"/>
            <a:ext cx="1005205" cy="1315720"/>
          </a:xfrm>
          <a:custGeom>
            <a:avLst/>
            <a:gdLst/>
            <a:ahLst/>
            <a:cxnLst/>
            <a:rect l="l" t="t" r="r" b="b"/>
            <a:pathLst>
              <a:path w="1005204" h="1315720">
                <a:moveTo>
                  <a:pt x="0" y="0"/>
                </a:moveTo>
                <a:lnTo>
                  <a:pt x="0" y="1004951"/>
                </a:lnTo>
                <a:lnTo>
                  <a:pt x="955802" y="1315465"/>
                </a:lnTo>
                <a:lnTo>
                  <a:pt x="969358" y="1270030"/>
                </a:lnTo>
                <a:lnTo>
                  <a:pt x="980755" y="1224071"/>
                </a:lnTo>
                <a:lnTo>
                  <a:pt x="989979" y="1177667"/>
                </a:lnTo>
                <a:lnTo>
                  <a:pt x="997014" y="1130894"/>
                </a:lnTo>
                <a:lnTo>
                  <a:pt x="1001843" y="1083829"/>
                </a:lnTo>
                <a:lnTo>
                  <a:pt x="1004452" y="1036551"/>
                </a:lnTo>
                <a:lnTo>
                  <a:pt x="1004951" y="1004951"/>
                </a:lnTo>
                <a:lnTo>
                  <a:pt x="1001620" y="922533"/>
                </a:lnTo>
                <a:lnTo>
                  <a:pt x="991800" y="841949"/>
                </a:lnTo>
                <a:lnTo>
                  <a:pt x="975750" y="763459"/>
                </a:lnTo>
                <a:lnTo>
                  <a:pt x="953727" y="687319"/>
                </a:lnTo>
                <a:lnTo>
                  <a:pt x="925990" y="613790"/>
                </a:lnTo>
                <a:lnTo>
                  <a:pt x="892798" y="543130"/>
                </a:lnTo>
                <a:lnTo>
                  <a:pt x="854409" y="475598"/>
                </a:lnTo>
                <a:lnTo>
                  <a:pt x="811081" y="411452"/>
                </a:lnTo>
                <a:lnTo>
                  <a:pt x="763074" y="350951"/>
                </a:lnTo>
                <a:lnTo>
                  <a:pt x="710644" y="294354"/>
                </a:lnTo>
                <a:lnTo>
                  <a:pt x="654051" y="241919"/>
                </a:lnTo>
                <a:lnTo>
                  <a:pt x="593553" y="193905"/>
                </a:lnTo>
                <a:lnTo>
                  <a:pt x="529408" y="150571"/>
                </a:lnTo>
                <a:lnTo>
                  <a:pt x="461876" y="112176"/>
                </a:lnTo>
                <a:lnTo>
                  <a:pt x="391213" y="78978"/>
                </a:lnTo>
                <a:lnTo>
                  <a:pt x="317679" y="51235"/>
                </a:lnTo>
                <a:lnTo>
                  <a:pt x="241533" y="29208"/>
                </a:lnTo>
                <a:lnTo>
                  <a:pt x="163032" y="13153"/>
                </a:lnTo>
                <a:lnTo>
                  <a:pt x="82434" y="3331"/>
                </a:lnTo>
                <a:lnTo>
                  <a:pt x="0" y="0"/>
                </a:lnTo>
                <a:close/>
              </a:path>
            </a:pathLst>
          </a:custGeom>
          <a:solidFill>
            <a:srgbClr val="0862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047558" y="2611374"/>
            <a:ext cx="1961514" cy="2010410"/>
          </a:xfrm>
          <a:custGeom>
            <a:avLst/>
            <a:gdLst/>
            <a:ahLst/>
            <a:cxnLst/>
            <a:rect l="l" t="t" r="r" b="b"/>
            <a:pathLst>
              <a:path w="1961515" h="2010410">
                <a:moveTo>
                  <a:pt x="1005133" y="0"/>
                </a:moveTo>
                <a:lnTo>
                  <a:pt x="940227" y="2084"/>
                </a:lnTo>
                <a:lnTo>
                  <a:pt x="876214" y="8265"/>
                </a:lnTo>
                <a:lnTo>
                  <a:pt x="813248" y="18432"/>
                </a:lnTo>
                <a:lnTo>
                  <a:pt x="751478" y="32475"/>
                </a:lnTo>
                <a:lnTo>
                  <a:pt x="691056" y="50284"/>
                </a:lnTo>
                <a:lnTo>
                  <a:pt x="632135" y="71748"/>
                </a:lnTo>
                <a:lnTo>
                  <a:pt x="574864" y="96758"/>
                </a:lnTo>
                <a:lnTo>
                  <a:pt x="519396" y="125203"/>
                </a:lnTo>
                <a:lnTo>
                  <a:pt x="465882" y="156974"/>
                </a:lnTo>
                <a:lnTo>
                  <a:pt x="414472" y="191960"/>
                </a:lnTo>
                <a:lnTo>
                  <a:pt x="365319" y="230051"/>
                </a:lnTo>
                <a:lnTo>
                  <a:pt x="318574" y="271137"/>
                </a:lnTo>
                <a:lnTo>
                  <a:pt x="274389" y="315109"/>
                </a:lnTo>
                <a:lnTo>
                  <a:pt x="232913" y="361855"/>
                </a:lnTo>
                <a:lnTo>
                  <a:pt x="194300" y="411265"/>
                </a:lnTo>
                <a:lnTo>
                  <a:pt x="158700" y="463230"/>
                </a:lnTo>
                <a:lnTo>
                  <a:pt x="126264" y="517640"/>
                </a:lnTo>
                <a:lnTo>
                  <a:pt x="97144" y="574384"/>
                </a:lnTo>
                <a:lnTo>
                  <a:pt x="71492" y="633353"/>
                </a:lnTo>
                <a:lnTo>
                  <a:pt x="49458" y="694435"/>
                </a:lnTo>
                <a:lnTo>
                  <a:pt x="27148" y="773846"/>
                </a:lnTo>
                <a:lnTo>
                  <a:pt x="11579" y="853518"/>
                </a:lnTo>
                <a:lnTo>
                  <a:pt x="2585" y="933124"/>
                </a:lnTo>
                <a:lnTo>
                  <a:pt x="0" y="1012340"/>
                </a:lnTo>
                <a:lnTo>
                  <a:pt x="3657" y="1090838"/>
                </a:lnTo>
                <a:lnTo>
                  <a:pt x="13391" y="1168294"/>
                </a:lnTo>
                <a:lnTo>
                  <a:pt x="29035" y="1244380"/>
                </a:lnTo>
                <a:lnTo>
                  <a:pt x="50424" y="1318772"/>
                </a:lnTo>
                <a:lnTo>
                  <a:pt x="77390" y="1391142"/>
                </a:lnTo>
                <a:lnTo>
                  <a:pt x="109768" y="1461166"/>
                </a:lnTo>
                <a:lnTo>
                  <a:pt x="147391" y="1528517"/>
                </a:lnTo>
                <a:lnTo>
                  <a:pt x="190093" y="1592870"/>
                </a:lnTo>
                <a:lnTo>
                  <a:pt x="237708" y="1653898"/>
                </a:lnTo>
                <a:lnTo>
                  <a:pt x="290071" y="1711275"/>
                </a:lnTo>
                <a:lnTo>
                  <a:pt x="347013" y="1764676"/>
                </a:lnTo>
                <a:lnTo>
                  <a:pt x="408371" y="1813775"/>
                </a:lnTo>
                <a:lnTo>
                  <a:pt x="473976" y="1858245"/>
                </a:lnTo>
                <a:lnTo>
                  <a:pt x="543663" y="1897761"/>
                </a:lnTo>
                <a:lnTo>
                  <a:pt x="617266" y="1931996"/>
                </a:lnTo>
                <a:lnTo>
                  <a:pt x="694618" y="1960625"/>
                </a:lnTo>
                <a:lnTo>
                  <a:pt x="774029" y="1982936"/>
                </a:lnTo>
                <a:lnTo>
                  <a:pt x="853701" y="1998505"/>
                </a:lnTo>
                <a:lnTo>
                  <a:pt x="933308" y="2007499"/>
                </a:lnTo>
                <a:lnTo>
                  <a:pt x="1012524" y="2010084"/>
                </a:lnTo>
                <a:lnTo>
                  <a:pt x="1091023" y="2006427"/>
                </a:lnTo>
                <a:lnTo>
                  <a:pt x="1168480" y="1996693"/>
                </a:lnTo>
                <a:lnTo>
                  <a:pt x="1244568" y="1981049"/>
                </a:lnTo>
                <a:lnTo>
                  <a:pt x="1318963" y="1959660"/>
                </a:lnTo>
                <a:lnTo>
                  <a:pt x="1391337" y="1932694"/>
                </a:lnTo>
                <a:lnTo>
                  <a:pt x="1461365" y="1900316"/>
                </a:lnTo>
                <a:lnTo>
                  <a:pt x="1528722" y="1862693"/>
                </a:lnTo>
                <a:lnTo>
                  <a:pt x="1593080" y="1819991"/>
                </a:lnTo>
                <a:lnTo>
                  <a:pt x="1654116" y="1772375"/>
                </a:lnTo>
                <a:lnTo>
                  <a:pt x="1711502" y="1720013"/>
                </a:lnTo>
                <a:lnTo>
                  <a:pt x="1764913" y="1663070"/>
                </a:lnTo>
                <a:lnTo>
                  <a:pt x="1814023" y="1601713"/>
                </a:lnTo>
                <a:lnTo>
                  <a:pt x="1858506" y="1536108"/>
                </a:lnTo>
                <a:lnTo>
                  <a:pt x="1898036" y="1466421"/>
                </a:lnTo>
                <a:lnTo>
                  <a:pt x="1932288" y="1392818"/>
                </a:lnTo>
                <a:lnTo>
                  <a:pt x="1960935" y="1315465"/>
                </a:lnTo>
                <a:lnTo>
                  <a:pt x="1005133" y="1004951"/>
                </a:lnTo>
                <a:lnTo>
                  <a:pt x="1005133" y="0"/>
                </a:lnTo>
                <a:close/>
              </a:path>
            </a:pathLst>
          </a:custGeom>
          <a:solidFill>
            <a:srgbClr val="0EC6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287486" y="2862802"/>
            <a:ext cx="1527175" cy="1527175"/>
          </a:xfrm>
          <a:custGeom>
            <a:avLst/>
            <a:gdLst/>
            <a:ahLst/>
            <a:cxnLst/>
            <a:rect l="l" t="t" r="r" b="b"/>
            <a:pathLst>
              <a:path w="1527175" h="1527175">
                <a:moveTo>
                  <a:pt x="763428" y="0"/>
                </a:moveTo>
                <a:lnTo>
                  <a:pt x="704858" y="2235"/>
                </a:lnTo>
                <a:lnTo>
                  <a:pt x="646565" y="8942"/>
                </a:lnTo>
                <a:lnTo>
                  <a:pt x="588828" y="20119"/>
                </a:lnTo>
                <a:lnTo>
                  <a:pt x="531924" y="35768"/>
                </a:lnTo>
                <a:lnTo>
                  <a:pt x="476130" y="55887"/>
                </a:lnTo>
                <a:lnTo>
                  <a:pt x="421726" y="80478"/>
                </a:lnTo>
                <a:lnTo>
                  <a:pt x="368988" y="109540"/>
                </a:lnTo>
                <a:lnTo>
                  <a:pt x="318195" y="143073"/>
                </a:lnTo>
                <a:lnTo>
                  <a:pt x="269623" y="181076"/>
                </a:lnTo>
                <a:lnTo>
                  <a:pt x="223551" y="223551"/>
                </a:lnTo>
                <a:lnTo>
                  <a:pt x="181076" y="269623"/>
                </a:lnTo>
                <a:lnTo>
                  <a:pt x="143073" y="318195"/>
                </a:lnTo>
                <a:lnTo>
                  <a:pt x="109540" y="368988"/>
                </a:lnTo>
                <a:lnTo>
                  <a:pt x="80478" y="421726"/>
                </a:lnTo>
                <a:lnTo>
                  <a:pt x="55887" y="476130"/>
                </a:lnTo>
                <a:lnTo>
                  <a:pt x="35768" y="531924"/>
                </a:lnTo>
                <a:lnTo>
                  <a:pt x="20119" y="588828"/>
                </a:lnTo>
                <a:lnTo>
                  <a:pt x="8942" y="646565"/>
                </a:lnTo>
                <a:lnTo>
                  <a:pt x="2235" y="704858"/>
                </a:lnTo>
                <a:lnTo>
                  <a:pt x="0" y="763428"/>
                </a:lnTo>
                <a:lnTo>
                  <a:pt x="2235" y="821999"/>
                </a:lnTo>
                <a:lnTo>
                  <a:pt x="8942" y="880292"/>
                </a:lnTo>
                <a:lnTo>
                  <a:pt x="20119" y="938029"/>
                </a:lnTo>
                <a:lnTo>
                  <a:pt x="35768" y="994933"/>
                </a:lnTo>
                <a:lnTo>
                  <a:pt x="55887" y="1050726"/>
                </a:lnTo>
                <a:lnTo>
                  <a:pt x="80478" y="1105130"/>
                </a:lnTo>
                <a:lnTo>
                  <a:pt x="109540" y="1157868"/>
                </a:lnTo>
                <a:lnTo>
                  <a:pt x="143073" y="1208662"/>
                </a:lnTo>
                <a:lnTo>
                  <a:pt x="181076" y="1257233"/>
                </a:lnTo>
                <a:lnTo>
                  <a:pt x="223551" y="1303305"/>
                </a:lnTo>
                <a:lnTo>
                  <a:pt x="269623" y="1345798"/>
                </a:lnTo>
                <a:lnTo>
                  <a:pt x="318195" y="1383818"/>
                </a:lnTo>
                <a:lnTo>
                  <a:pt x="368988" y="1417365"/>
                </a:lnTo>
                <a:lnTo>
                  <a:pt x="421726" y="1446439"/>
                </a:lnTo>
                <a:lnTo>
                  <a:pt x="476130" y="1471041"/>
                </a:lnTo>
                <a:lnTo>
                  <a:pt x="531924" y="1491169"/>
                </a:lnTo>
                <a:lnTo>
                  <a:pt x="588828" y="1506824"/>
                </a:lnTo>
                <a:lnTo>
                  <a:pt x="646565" y="1518006"/>
                </a:lnTo>
                <a:lnTo>
                  <a:pt x="704858" y="1524716"/>
                </a:lnTo>
                <a:lnTo>
                  <a:pt x="763428" y="1526952"/>
                </a:lnTo>
                <a:lnTo>
                  <a:pt x="821999" y="1524716"/>
                </a:lnTo>
                <a:lnTo>
                  <a:pt x="880292" y="1518006"/>
                </a:lnTo>
                <a:lnTo>
                  <a:pt x="938029" y="1506824"/>
                </a:lnTo>
                <a:lnTo>
                  <a:pt x="994933" y="1491169"/>
                </a:lnTo>
                <a:lnTo>
                  <a:pt x="1050726" y="1471041"/>
                </a:lnTo>
                <a:lnTo>
                  <a:pt x="1105130" y="1446439"/>
                </a:lnTo>
                <a:lnTo>
                  <a:pt x="1157868" y="1417365"/>
                </a:lnTo>
                <a:lnTo>
                  <a:pt x="1208662" y="1383818"/>
                </a:lnTo>
                <a:lnTo>
                  <a:pt x="1257233" y="1345798"/>
                </a:lnTo>
                <a:lnTo>
                  <a:pt x="1303305" y="1303305"/>
                </a:lnTo>
                <a:lnTo>
                  <a:pt x="1345798" y="1257233"/>
                </a:lnTo>
                <a:lnTo>
                  <a:pt x="1383818" y="1208662"/>
                </a:lnTo>
                <a:lnTo>
                  <a:pt x="1417365" y="1157868"/>
                </a:lnTo>
                <a:lnTo>
                  <a:pt x="1446439" y="1105130"/>
                </a:lnTo>
                <a:lnTo>
                  <a:pt x="1471040" y="1050726"/>
                </a:lnTo>
                <a:lnTo>
                  <a:pt x="1491169" y="994933"/>
                </a:lnTo>
                <a:lnTo>
                  <a:pt x="1506824" y="938029"/>
                </a:lnTo>
                <a:lnTo>
                  <a:pt x="1518006" y="880292"/>
                </a:lnTo>
                <a:lnTo>
                  <a:pt x="1524716" y="821999"/>
                </a:lnTo>
                <a:lnTo>
                  <a:pt x="1526952" y="763428"/>
                </a:lnTo>
                <a:lnTo>
                  <a:pt x="1524716" y="704858"/>
                </a:lnTo>
                <a:lnTo>
                  <a:pt x="1518006" y="646565"/>
                </a:lnTo>
                <a:lnTo>
                  <a:pt x="1506824" y="588828"/>
                </a:lnTo>
                <a:lnTo>
                  <a:pt x="1491169" y="531924"/>
                </a:lnTo>
                <a:lnTo>
                  <a:pt x="1471040" y="476130"/>
                </a:lnTo>
                <a:lnTo>
                  <a:pt x="1446439" y="421726"/>
                </a:lnTo>
                <a:lnTo>
                  <a:pt x="1417365" y="368988"/>
                </a:lnTo>
                <a:lnTo>
                  <a:pt x="1383818" y="318195"/>
                </a:lnTo>
                <a:lnTo>
                  <a:pt x="1345798" y="269623"/>
                </a:lnTo>
                <a:lnTo>
                  <a:pt x="1303305" y="223551"/>
                </a:lnTo>
                <a:lnTo>
                  <a:pt x="1257233" y="181076"/>
                </a:lnTo>
                <a:lnTo>
                  <a:pt x="1208662" y="143073"/>
                </a:lnTo>
                <a:lnTo>
                  <a:pt x="1157868" y="109540"/>
                </a:lnTo>
                <a:lnTo>
                  <a:pt x="1105130" y="80478"/>
                </a:lnTo>
                <a:lnTo>
                  <a:pt x="1050726" y="55887"/>
                </a:lnTo>
                <a:lnTo>
                  <a:pt x="994933" y="35768"/>
                </a:lnTo>
                <a:lnTo>
                  <a:pt x="938029" y="20119"/>
                </a:lnTo>
                <a:lnTo>
                  <a:pt x="880292" y="8942"/>
                </a:lnTo>
                <a:lnTo>
                  <a:pt x="821999" y="2235"/>
                </a:lnTo>
                <a:lnTo>
                  <a:pt x="763428" y="0"/>
                </a:lnTo>
                <a:close/>
              </a:path>
            </a:pathLst>
          </a:custGeom>
          <a:solidFill>
            <a:srgbClr val="F0F1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325232" y="2583434"/>
            <a:ext cx="2015489" cy="2066289"/>
          </a:xfrm>
          <a:custGeom>
            <a:avLst/>
            <a:gdLst/>
            <a:ahLst/>
            <a:cxnLst/>
            <a:rect l="l" t="t" r="r" b="b"/>
            <a:pathLst>
              <a:path w="2015490" h="2066289">
                <a:moveTo>
                  <a:pt x="982345" y="0"/>
                </a:moveTo>
                <a:lnTo>
                  <a:pt x="982345" y="1032891"/>
                </a:lnTo>
                <a:lnTo>
                  <a:pt x="0" y="1352042"/>
                </a:lnTo>
                <a:lnTo>
                  <a:pt x="22656" y="1414829"/>
                </a:lnTo>
                <a:lnTo>
                  <a:pt x="49032" y="1475441"/>
                </a:lnTo>
                <a:lnTo>
                  <a:pt x="78972" y="1533767"/>
                </a:lnTo>
                <a:lnTo>
                  <a:pt x="112319" y="1589692"/>
                </a:lnTo>
                <a:lnTo>
                  <a:pt x="148919" y="1643104"/>
                </a:lnTo>
                <a:lnTo>
                  <a:pt x="188615" y="1693889"/>
                </a:lnTo>
                <a:lnTo>
                  <a:pt x="231252" y="1741934"/>
                </a:lnTo>
                <a:lnTo>
                  <a:pt x="276675" y="1787127"/>
                </a:lnTo>
                <a:lnTo>
                  <a:pt x="324727" y="1829354"/>
                </a:lnTo>
                <a:lnTo>
                  <a:pt x="375253" y="1868503"/>
                </a:lnTo>
                <a:lnTo>
                  <a:pt x="428097" y="1904459"/>
                </a:lnTo>
                <a:lnTo>
                  <a:pt x="483104" y="1937111"/>
                </a:lnTo>
                <a:lnTo>
                  <a:pt x="540119" y="1966345"/>
                </a:lnTo>
                <a:lnTo>
                  <a:pt x="598985" y="1992048"/>
                </a:lnTo>
                <a:lnTo>
                  <a:pt x="659546" y="2014106"/>
                </a:lnTo>
                <a:lnTo>
                  <a:pt x="721648" y="2032408"/>
                </a:lnTo>
                <a:lnTo>
                  <a:pt x="785134" y="2046839"/>
                </a:lnTo>
                <a:lnTo>
                  <a:pt x="849850" y="2057287"/>
                </a:lnTo>
                <a:lnTo>
                  <a:pt x="915638" y="2063639"/>
                </a:lnTo>
                <a:lnTo>
                  <a:pt x="982345" y="2065782"/>
                </a:lnTo>
                <a:lnTo>
                  <a:pt x="1067062" y="2062358"/>
                </a:lnTo>
                <a:lnTo>
                  <a:pt x="1149893" y="2052264"/>
                </a:lnTo>
                <a:lnTo>
                  <a:pt x="1230571" y="2035765"/>
                </a:lnTo>
                <a:lnTo>
                  <a:pt x="1308831" y="2013127"/>
                </a:lnTo>
                <a:lnTo>
                  <a:pt x="1384407" y="1984617"/>
                </a:lnTo>
                <a:lnTo>
                  <a:pt x="1457032" y="1950499"/>
                </a:lnTo>
                <a:lnTo>
                  <a:pt x="1526443" y="1911039"/>
                </a:lnTo>
                <a:lnTo>
                  <a:pt x="1592371" y="1866503"/>
                </a:lnTo>
                <a:lnTo>
                  <a:pt x="1654553" y="1817158"/>
                </a:lnTo>
                <a:lnTo>
                  <a:pt x="1712722" y="1763268"/>
                </a:lnTo>
                <a:lnTo>
                  <a:pt x="1766612" y="1705099"/>
                </a:lnTo>
                <a:lnTo>
                  <a:pt x="1815957" y="1642917"/>
                </a:lnTo>
                <a:lnTo>
                  <a:pt x="1860493" y="1576989"/>
                </a:lnTo>
                <a:lnTo>
                  <a:pt x="1899953" y="1507578"/>
                </a:lnTo>
                <a:lnTo>
                  <a:pt x="1934071" y="1434953"/>
                </a:lnTo>
                <a:lnTo>
                  <a:pt x="1962581" y="1359377"/>
                </a:lnTo>
                <a:lnTo>
                  <a:pt x="1985219" y="1281117"/>
                </a:lnTo>
                <a:lnTo>
                  <a:pt x="2001718" y="1200439"/>
                </a:lnTo>
                <a:lnTo>
                  <a:pt x="2011812" y="1117608"/>
                </a:lnTo>
                <a:lnTo>
                  <a:pt x="2015236" y="1032891"/>
                </a:lnTo>
                <a:lnTo>
                  <a:pt x="2011812" y="948173"/>
                </a:lnTo>
                <a:lnTo>
                  <a:pt x="2001718" y="865342"/>
                </a:lnTo>
                <a:lnTo>
                  <a:pt x="1985219" y="784664"/>
                </a:lnTo>
                <a:lnTo>
                  <a:pt x="1962581" y="706404"/>
                </a:lnTo>
                <a:lnTo>
                  <a:pt x="1934071" y="630828"/>
                </a:lnTo>
                <a:lnTo>
                  <a:pt x="1899953" y="558203"/>
                </a:lnTo>
                <a:lnTo>
                  <a:pt x="1860493" y="488792"/>
                </a:lnTo>
                <a:lnTo>
                  <a:pt x="1815957" y="422864"/>
                </a:lnTo>
                <a:lnTo>
                  <a:pt x="1766612" y="360682"/>
                </a:lnTo>
                <a:lnTo>
                  <a:pt x="1712722" y="302513"/>
                </a:lnTo>
                <a:lnTo>
                  <a:pt x="1654553" y="248623"/>
                </a:lnTo>
                <a:lnTo>
                  <a:pt x="1592371" y="199278"/>
                </a:lnTo>
                <a:lnTo>
                  <a:pt x="1526443" y="154742"/>
                </a:lnTo>
                <a:lnTo>
                  <a:pt x="1457032" y="115282"/>
                </a:lnTo>
                <a:lnTo>
                  <a:pt x="1384407" y="81164"/>
                </a:lnTo>
                <a:lnTo>
                  <a:pt x="1308831" y="52654"/>
                </a:lnTo>
                <a:lnTo>
                  <a:pt x="1230571" y="30016"/>
                </a:lnTo>
                <a:lnTo>
                  <a:pt x="1149893" y="13517"/>
                </a:lnTo>
                <a:lnTo>
                  <a:pt x="1067062" y="3423"/>
                </a:lnTo>
                <a:lnTo>
                  <a:pt x="982345" y="0"/>
                </a:lnTo>
                <a:close/>
              </a:path>
            </a:pathLst>
          </a:custGeom>
          <a:solidFill>
            <a:srgbClr val="A67E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274431" y="2583434"/>
            <a:ext cx="1033144" cy="1352550"/>
          </a:xfrm>
          <a:custGeom>
            <a:avLst/>
            <a:gdLst/>
            <a:ahLst/>
            <a:cxnLst/>
            <a:rect l="l" t="t" r="r" b="b"/>
            <a:pathLst>
              <a:path w="1033145" h="1352550">
                <a:moveTo>
                  <a:pt x="1033147" y="0"/>
                </a:moveTo>
                <a:lnTo>
                  <a:pt x="984446" y="1147"/>
                </a:lnTo>
                <a:lnTo>
                  <a:pt x="935902" y="4581"/>
                </a:lnTo>
                <a:lnTo>
                  <a:pt x="887602" y="10292"/>
                </a:lnTo>
                <a:lnTo>
                  <a:pt x="839632" y="18269"/>
                </a:lnTo>
                <a:lnTo>
                  <a:pt x="792081" y="28503"/>
                </a:lnTo>
                <a:lnTo>
                  <a:pt x="745035" y="40983"/>
                </a:lnTo>
                <a:lnTo>
                  <a:pt x="634485" y="79979"/>
                </a:lnTo>
                <a:lnTo>
                  <a:pt x="558828" y="115174"/>
                </a:lnTo>
                <a:lnTo>
                  <a:pt x="487198" y="155795"/>
                </a:lnTo>
                <a:lnTo>
                  <a:pt x="419764" y="201507"/>
                </a:lnTo>
                <a:lnTo>
                  <a:pt x="356697" y="251975"/>
                </a:lnTo>
                <a:lnTo>
                  <a:pt x="298168" y="306866"/>
                </a:lnTo>
                <a:lnTo>
                  <a:pt x="244347" y="365842"/>
                </a:lnTo>
                <a:lnTo>
                  <a:pt x="195405" y="428571"/>
                </a:lnTo>
                <a:lnTo>
                  <a:pt x="151513" y="494716"/>
                </a:lnTo>
                <a:lnTo>
                  <a:pt x="112841" y="563943"/>
                </a:lnTo>
                <a:lnTo>
                  <a:pt x="79561" y="635917"/>
                </a:lnTo>
                <a:lnTo>
                  <a:pt x="51842" y="710303"/>
                </a:lnTo>
                <a:lnTo>
                  <a:pt x="29856" y="786767"/>
                </a:lnTo>
                <a:lnTo>
                  <a:pt x="13773" y="864973"/>
                </a:lnTo>
                <a:lnTo>
                  <a:pt x="3764" y="944586"/>
                </a:lnTo>
                <a:lnTo>
                  <a:pt x="0" y="1025272"/>
                </a:lnTo>
                <a:lnTo>
                  <a:pt x="2650" y="1106695"/>
                </a:lnTo>
                <a:lnTo>
                  <a:pt x="11887" y="1188521"/>
                </a:lnTo>
                <a:lnTo>
                  <a:pt x="27881" y="1270415"/>
                </a:lnTo>
                <a:lnTo>
                  <a:pt x="50802" y="1352042"/>
                </a:lnTo>
                <a:lnTo>
                  <a:pt x="1033147" y="1032891"/>
                </a:lnTo>
                <a:lnTo>
                  <a:pt x="1033147" y="0"/>
                </a:lnTo>
                <a:close/>
              </a:path>
            </a:pathLst>
          </a:custGeom>
          <a:solidFill>
            <a:srgbClr val="EED3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543006" y="2846038"/>
            <a:ext cx="1527175" cy="1527175"/>
          </a:xfrm>
          <a:custGeom>
            <a:avLst/>
            <a:gdLst/>
            <a:ahLst/>
            <a:cxnLst/>
            <a:rect l="l" t="t" r="r" b="b"/>
            <a:pathLst>
              <a:path w="1527175" h="1527175">
                <a:moveTo>
                  <a:pt x="763428" y="0"/>
                </a:moveTo>
                <a:lnTo>
                  <a:pt x="704858" y="2235"/>
                </a:lnTo>
                <a:lnTo>
                  <a:pt x="646565" y="8942"/>
                </a:lnTo>
                <a:lnTo>
                  <a:pt x="588828" y="20119"/>
                </a:lnTo>
                <a:lnTo>
                  <a:pt x="531924" y="35768"/>
                </a:lnTo>
                <a:lnTo>
                  <a:pt x="476130" y="55887"/>
                </a:lnTo>
                <a:lnTo>
                  <a:pt x="421726" y="80478"/>
                </a:lnTo>
                <a:lnTo>
                  <a:pt x="368988" y="109540"/>
                </a:lnTo>
                <a:lnTo>
                  <a:pt x="318195" y="143073"/>
                </a:lnTo>
                <a:lnTo>
                  <a:pt x="269623" y="181076"/>
                </a:lnTo>
                <a:lnTo>
                  <a:pt x="223551" y="223551"/>
                </a:lnTo>
                <a:lnTo>
                  <a:pt x="181076" y="269623"/>
                </a:lnTo>
                <a:lnTo>
                  <a:pt x="143073" y="318195"/>
                </a:lnTo>
                <a:lnTo>
                  <a:pt x="109540" y="368988"/>
                </a:lnTo>
                <a:lnTo>
                  <a:pt x="80478" y="421726"/>
                </a:lnTo>
                <a:lnTo>
                  <a:pt x="55887" y="476130"/>
                </a:lnTo>
                <a:lnTo>
                  <a:pt x="35768" y="531924"/>
                </a:lnTo>
                <a:lnTo>
                  <a:pt x="20119" y="588828"/>
                </a:lnTo>
                <a:lnTo>
                  <a:pt x="8942" y="646565"/>
                </a:lnTo>
                <a:lnTo>
                  <a:pt x="2235" y="704858"/>
                </a:lnTo>
                <a:lnTo>
                  <a:pt x="0" y="763428"/>
                </a:lnTo>
                <a:lnTo>
                  <a:pt x="2235" y="821999"/>
                </a:lnTo>
                <a:lnTo>
                  <a:pt x="8942" y="880292"/>
                </a:lnTo>
                <a:lnTo>
                  <a:pt x="20119" y="938029"/>
                </a:lnTo>
                <a:lnTo>
                  <a:pt x="35768" y="994933"/>
                </a:lnTo>
                <a:lnTo>
                  <a:pt x="55887" y="1050726"/>
                </a:lnTo>
                <a:lnTo>
                  <a:pt x="80478" y="1105130"/>
                </a:lnTo>
                <a:lnTo>
                  <a:pt x="109540" y="1157868"/>
                </a:lnTo>
                <a:lnTo>
                  <a:pt x="143073" y="1208662"/>
                </a:lnTo>
                <a:lnTo>
                  <a:pt x="181076" y="1257233"/>
                </a:lnTo>
                <a:lnTo>
                  <a:pt x="223551" y="1303305"/>
                </a:lnTo>
                <a:lnTo>
                  <a:pt x="269623" y="1345798"/>
                </a:lnTo>
                <a:lnTo>
                  <a:pt x="318195" y="1383818"/>
                </a:lnTo>
                <a:lnTo>
                  <a:pt x="368988" y="1417365"/>
                </a:lnTo>
                <a:lnTo>
                  <a:pt x="421726" y="1446439"/>
                </a:lnTo>
                <a:lnTo>
                  <a:pt x="476130" y="1471041"/>
                </a:lnTo>
                <a:lnTo>
                  <a:pt x="531924" y="1491169"/>
                </a:lnTo>
                <a:lnTo>
                  <a:pt x="588828" y="1506824"/>
                </a:lnTo>
                <a:lnTo>
                  <a:pt x="646565" y="1518006"/>
                </a:lnTo>
                <a:lnTo>
                  <a:pt x="704858" y="1524716"/>
                </a:lnTo>
                <a:lnTo>
                  <a:pt x="763428" y="1526952"/>
                </a:lnTo>
                <a:lnTo>
                  <a:pt x="821999" y="1524716"/>
                </a:lnTo>
                <a:lnTo>
                  <a:pt x="880292" y="1518006"/>
                </a:lnTo>
                <a:lnTo>
                  <a:pt x="938029" y="1506824"/>
                </a:lnTo>
                <a:lnTo>
                  <a:pt x="994933" y="1491169"/>
                </a:lnTo>
                <a:lnTo>
                  <a:pt x="1050726" y="1471041"/>
                </a:lnTo>
                <a:lnTo>
                  <a:pt x="1105130" y="1446439"/>
                </a:lnTo>
                <a:lnTo>
                  <a:pt x="1157868" y="1417365"/>
                </a:lnTo>
                <a:lnTo>
                  <a:pt x="1208662" y="1383818"/>
                </a:lnTo>
                <a:lnTo>
                  <a:pt x="1257233" y="1345798"/>
                </a:lnTo>
                <a:lnTo>
                  <a:pt x="1303305" y="1303305"/>
                </a:lnTo>
                <a:lnTo>
                  <a:pt x="1345798" y="1257233"/>
                </a:lnTo>
                <a:lnTo>
                  <a:pt x="1383818" y="1208662"/>
                </a:lnTo>
                <a:lnTo>
                  <a:pt x="1417365" y="1157868"/>
                </a:lnTo>
                <a:lnTo>
                  <a:pt x="1446439" y="1105130"/>
                </a:lnTo>
                <a:lnTo>
                  <a:pt x="1471040" y="1050726"/>
                </a:lnTo>
                <a:lnTo>
                  <a:pt x="1491169" y="994933"/>
                </a:lnTo>
                <a:lnTo>
                  <a:pt x="1506824" y="938029"/>
                </a:lnTo>
                <a:lnTo>
                  <a:pt x="1518006" y="880292"/>
                </a:lnTo>
                <a:lnTo>
                  <a:pt x="1524716" y="821999"/>
                </a:lnTo>
                <a:lnTo>
                  <a:pt x="1526952" y="763428"/>
                </a:lnTo>
                <a:lnTo>
                  <a:pt x="1524716" y="704858"/>
                </a:lnTo>
                <a:lnTo>
                  <a:pt x="1518006" y="646565"/>
                </a:lnTo>
                <a:lnTo>
                  <a:pt x="1506824" y="588828"/>
                </a:lnTo>
                <a:lnTo>
                  <a:pt x="1491169" y="531924"/>
                </a:lnTo>
                <a:lnTo>
                  <a:pt x="1471040" y="476130"/>
                </a:lnTo>
                <a:lnTo>
                  <a:pt x="1446439" y="421726"/>
                </a:lnTo>
                <a:lnTo>
                  <a:pt x="1417365" y="368988"/>
                </a:lnTo>
                <a:lnTo>
                  <a:pt x="1383818" y="318195"/>
                </a:lnTo>
                <a:lnTo>
                  <a:pt x="1345798" y="269623"/>
                </a:lnTo>
                <a:lnTo>
                  <a:pt x="1303305" y="223551"/>
                </a:lnTo>
                <a:lnTo>
                  <a:pt x="1257233" y="181076"/>
                </a:lnTo>
                <a:lnTo>
                  <a:pt x="1208662" y="143073"/>
                </a:lnTo>
                <a:lnTo>
                  <a:pt x="1157868" y="109540"/>
                </a:lnTo>
                <a:lnTo>
                  <a:pt x="1105130" y="80478"/>
                </a:lnTo>
                <a:lnTo>
                  <a:pt x="1050726" y="55887"/>
                </a:lnTo>
                <a:lnTo>
                  <a:pt x="994933" y="35768"/>
                </a:lnTo>
                <a:lnTo>
                  <a:pt x="938029" y="20119"/>
                </a:lnTo>
                <a:lnTo>
                  <a:pt x="880292" y="8942"/>
                </a:lnTo>
                <a:lnTo>
                  <a:pt x="821999" y="2235"/>
                </a:lnTo>
                <a:lnTo>
                  <a:pt x="763428" y="0"/>
                </a:lnTo>
                <a:close/>
              </a:path>
            </a:pathLst>
          </a:custGeom>
          <a:solidFill>
            <a:srgbClr val="F0F1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682483" y="3281172"/>
            <a:ext cx="1248155" cy="6827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765291" y="3212592"/>
            <a:ext cx="765047" cy="7391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5206365" y="4922544"/>
            <a:ext cx="1808480" cy="807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534670">
              <a:lnSpc>
                <a:spcPct val="100000"/>
              </a:lnSpc>
            </a:pPr>
            <a:r>
              <a:rPr dirty="0" sz="2800" spc="-20" b="1">
                <a:solidFill>
                  <a:srgbClr val="086269"/>
                </a:solidFill>
                <a:latin typeface="SimSun"/>
                <a:cs typeface="SimSun"/>
              </a:rPr>
              <a:t>填寫 防疫調查單</a:t>
            </a:r>
            <a:endParaRPr sz="2800">
              <a:latin typeface="SimSun"/>
              <a:cs typeface="SimSu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23847" y="5496957"/>
            <a:ext cx="276860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155"/>
              </a:lnSpc>
            </a:pPr>
            <a:r>
              <a:rPr dirty="0" sz="1800">
                <a:latin typeface="SimSun"/>
                <a:cs typeface="SimSun"/>
              </a:rPr>
              <a:t>異常狀況，請謝絕訪客進入</a:t>
            </a:r>
            <a:endParaRPr sz="1800">
              <a:latin typeface="SimSun"/>
              <a:cs typeface="SimSu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9573768" y="2646680"/>
            <a:ext cx="2033905" cy="2033905"/>
          </a:xfrm>
          <a:custGeom>
            <a:avLst/>
            <a:gdLst/>
            <a:ahLst/>
            <a:cxnLst/>
            <a:rect l="l" t="t" r="r" b="b"/>
            <a:pathLst>
              <a:path w="2033904" h="2033904">
                <a:moveTo>
                  <a:pt x="49656" y="702690"/>
                </a:moveTo>
                <a:lnTo>
                  <a:pt x="35946" y="748649"/>
                </a:lnTo>
                <a:lnTo>
                  <a:pt x="24425" y="795148"/>
                </a:lnTo>
                <a:lnTo>
                  <a:pt x="15107" y="842109"/>
                </a:lnTo>
                <a:lnTo>
                  <a:pt x="8006" y="889457"/>
                </a:lnTo>
                <a:lnTo>
                  <a:pt x="3133" y="937113"/>
                </a:lnTo>
                <a:lnTo>
                  <a:pt x="502" y="985000"/>
                </a:lnTo>
                <a:lnTo>
                  <a:pt x="0" y="1017015"/>
                </a:lnTo>
                <a:lnTo>
                  <a:pt x="3371" y="1100414"/>
                </a:lnTo>
                <a:lnTo>
                  <a:pt x="13309" y="1181956"/>
                </a:lnTo>
                <a:lnTo>
                  <a:pt x="29554" y="1261380"/>
                </a:lnTo>
                <a:lnTo>
                  <a:pt x="51843" y="1338424"/>
                </a:lnTo>
                <a:lnTo>
                  <a:pt x="79914" y="1412827"/>
                </a:lnTo>
                <a:lnTo>
                  <a:pt x="113506" y="1484326"/>
                </a:lnTo>
                <a:lnTo>
                  <a:pt x="152357" y="1552661"/>
                </a:lnTo>
                <a:lnTo>
                  <a:pt x="196205" y="1617569"/>
                </a:lnTo>
                <a:lnTo>
                  <a:pt x="244789" y="1678788"/>
                </a:lnTo>
                <a:lnTo>
                  <a:pt x="297846" y="1736058"/>
                </a:lnTo>
                <a:lnTo>
                  <a:pt x="355116" y="1789115"/>
                </a:lnTo>
                <a:lnTo>
                  <a:pt x="416335" y="1837699"/>
                </a:lnTo>
                <a:lnTo>
                  <a:pt x="481243" y="1881547"/>
                </a:lnTo>
                <a:lnTo>
                  <a:pt x="549578" y="1920398"/>
                </a:lnTo>
                <a:lnTo>
                  <a:pt x="621077" y="1953990"/>
                </a:lnTo>
                <a:lnTo>
                  <a:pt x="695480" y="1982061"/>
                </a:lnTo>
                <a:lnTo>
                  <a:pt x="772524" y="2004350"/>
                </a:lnTo>
                <a:lnTo>
                  <a:pt x="851948" y="2020595"/>
                </a:lnTo>
                <a:lnTo>
                  <a:pt x="933490" y="2030533"/>
                </a:lnTo>
                <a:lnTo>
                  <a:pt x="1016888" y="2033905"/>
                </a:lnTo>
                <a:lnTo>
                  <a:pt x="1100305" y="2030533"/>
                </a:lnTo>
                <a:lnTo>
                  <a:pt x="1181863" y="2020595"/>
                </a:lnTo>
                <a:lnTo>
                  <a:pt x="1261302" y="2004350"/>
                </a:lnTo>
                <a:lnTo>
                  <a:pt x="1338359" y="1982061"/>
                </a:lnTo>
                <a:lnTo>
                  <a:pt x="1412773" y="1953990"/>
                </a:lnTo>
                <a:lnTo>
                  <a:pt x="1484283" y="1920398"/>
                </a:lnTo>
                <a:lnTo>
                  <a:pt x="1552626" y="1881547"/>
                </a:lnTo>
                <a:lnTo>
                  <a:pt x="1617542" y="1837699"/>
                </a:lnTo>
                <a:lnTo>
                  <a:pt x="1678767" y="1789115"/>
                </a:lnTo>
                <a:lnTo>
                  <a:pt x="1736042" y="1736058"/>
                </a:lnTo>
                <a:lnTo>
                  <a:pt x="1789103" y="1678788"/>
                </a:lnTo>
                <a:lnTo>
                  <a:pt x="1837691" y="1617569"/>
                </a:lnTo>
                <a:lnTo>
                  <a:pt x="1881541" y="1552661"/>
                </a:lnTo>
                <a:lnTo>
                  <a:pt x="1920394" y="1484326"/>
                </a:lnTo>
                <a:lnTo>
                  <a:pt x="1953988" y="1412827"/>
                </a:lnTo>
                <a:lnTo>
                  <a:pt x="1982060" y="1338424"/>
                </a:lnTo>
                <a:lnTo>
                  <a:pt x="2004350" y="1261380"/>
                </a:lnTo>
                <a:lnTo>
                  <a:pt x="2020595" y="1181956"/>
                </a:lnTo>
                <a:lnTo>
                  <a:pt x="2030533" y="1100414"/>
                </a:lnTo>
                <a:lnTo>
                  <a:pt x="2033904" y="1017015"/>
                </a:lnTo>
                <a:lnTo>
                  <a:pt x="1016888" y="1017015"/>
                </a:lnTo>
                <a:lnTo>
                  <a:pt x="49656" y="702690"/>
                </a:lnTo>
                <a:close/>
              </a:path>
              <a:path w="2033904" h="2033904">
                <a:moveTo>
                  <a:pt x="1016888" y="0"/>
                </a:moveTo>
                <a:lnTo>
                  <a:pt x="1016888" y="1017015"/>
                </a:lnTo>
                <a:lnTo>
                  <a:pt x="2033904" y="1017015"/>
                </a:lnTo>
                <a:lnTo>
                  <a:pt x="2030533" y="933599"/>
                </a:lnTo>
                <a:lnTo>
                  <a:pt x="2020595" y="852041"/>
                </a:lnTo>
                <a:lnTo>
                  <a:pt x="2004350" y="772602"/>
                </a:lnTo>
                <a:lnTo>
                  <a:pt x="1982060" y="695545"/>
                </a:lnTo>
                <a:lnTo>
                  <a:pt x="1953988" y="621131"/>
                </a:lnTo>
                <a:lnTo>
                  <a:pt x="1920394" y="549621"/>
                </a:lnTo>
                <a:lnTo>
                  <a:pt x="1881541" y="481278"/>
                </a:lnTo>
                <a:lnTo>
                  <a:pt x="1837691" y="416362"/>
                </a:lnTo>
                <a:lnTo>
                  <a:pt x="1789103" y="355137"/>
                </a:lnTo>
                <a:lnTo>
                  <a:pt x="1736042" y="297862"/>
                </a:lnTo>
                <a:lnTo>
                  <a:pt x="1678767" y="244801"/>
                </a:lnTo>
                <a:lnTo>
                  <a:pt x="1617542" y="196213"/>
                </a:lnTo>
                <a:lnTo>
                  <a:pt x="1552626" y="152363"/>
                </a:lnTo>
                <a:lnTo>
                  <a:pt x="1484283" y="113510"/>
                </a:lnTo>
                <a:lnTo>
                  <a:pt x="1412773" y="79916"/>
                </a:lnTo>
                <a:lnTo>
                  <a:pt x="1338359" y="51844"/>
                </a:lnTo>
                <a:lnTo>
                  <a:pt x="1261302" y="29554"/>
                </a:lnTo>
                <a:lnTo>
                  <a:pt x="1181863" y="13309"/>
                </a:lnTo>
                <a:lnTo>
                  <a:pt x="1100305" y="3371"/>
                </a:lnTo>
                <a:lnTo>
                  <a:pt x="1016888" y="0"/>
                </a:lnTo>
                <a:close/>
              </a:path>
            </a:pathLst>
          </a:custGeom>
          <a:solidFill>
            <a:srgbClr val="0862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9623425" y="2646680"/>
            <a:ext cx="967740" cy="1017269"/>
          </a:xfrm>
          <a:custGeom>
            <a:avLst/>
            <a:gdLst/>
            <a:ahLst/>
            <a:cxnLst/>
            <a:rect l="l" t="t" r="r" b="b"/>
            <a:pathLst>
              <a:path w="967740" h="1017270">
                <a:moveTo>
                  <a:pt x="967231" y="0"/>
                </a:moveTo>
                <a:lnTo>
                  <a:pt x="901549" y="2109"/>
                </a:lnTo>
                <a:lnTo>
                  <a:pt x="836772" y="8363"/>
                </a:lnTo>
                <a:lnTo>
                  <a:pt x="773053" y="18649"/>
                </a:lnTo>
                <a:lnTo>
                  <a:pt x="710545" y="32858"/>
                </a:lnTo>
                <a:lnTo>
                  <a:pt x="649402" y="50877"/>
                </a:lnTo>
                <a:lnTo>
                  <a:pt x="589776" y="72595"/>
                </a:lnTo>
                <a:lnTo>
                  <a:pt x="531821" y="97901"/>
                </a:lnTo>
                <a:lnTo>
                  <a:pt x="475689" y="126683"/>
                </a:lnTo>
                <a:lnTo>
                  <a:pt x="421533" y="158829"/>
                </a:lnTo>
                <a:lnTo>
                  <a:pt x="369506" y="194230"/>
                </a:lnTo>
                <a:lnTo>
                  <a:pt x="319761" y="232773"/>
                </a:lnTo>
                <a:lnTo>
                  <a:pt x="272452" y="274347"/>
                </a:lnTo>
                <a:lnTo>
                  <a:pt x="227731" y="318840"/>
                </a:lnTo>
                <a:lnTo>
                  <a:pt x="185751" y="366142"/>
                </a:lnTo>
                <a:lnTo>
                  <a:pt x="146665" y="416141"/>
                </a:lnTo>
                <a:lnTo>
                  <a:pt x="110626" y="468725"/>
                </a:lnTo>
                <a:lnTo>
                  <a:pt x="77787" y="523783"/>
                </a:lnTo>
                <a:lnTo>
                  <a:pt x="48301" y="581205"/>
                </a:lnTo>
                <a:lnTo>
                  <a:pt x="22321" y="640878"/>
                </a:lnTo>
                <a:lnTo>
                  <a:pt x="0" y="702690"/>
                </a:lnTo>
                <a:lnTo>
                  <a:pt x="967231" y="1017015"/>
                </a:lnTo>
                <a:lnTo>
                  <a:pt x="967231" y="0"/>
                </a:lnTo>
                <a:close/>
              </a:path>
            </a:pathLst>
          </a:custGeom>
          <a:solidFill>
            <a:srgbClr val="0EC6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9806146" y="2919190"/>
            <a:ext cx="1527175" cy="1527175"/>
          </a:xfrm>
          <a:custGeom>
            <a:avLst/>
            <a:gdLst/>
            <a:ahLst/>
            <a:cxnLst/>
            <a:rect l="l" t="t" r="r" b="b"/>
            <a:pathLst>
              <a:path w="1527175" h="1527175">
                <a:moveTo>
                  <a:pt x="763428" y="0"/>
                </a:moveTo>
                <a:lnTo>
                  <a:pt x="704858" y="2235"/>
                </a:lnTo>
                <a:lnTo>
                  <a:pt x="646565" y="8942"/>
                </a:lnTo>
                <a:lnTo>
                  <a:pt x="588828" y="20119"/>
                </a:lnTo>
                <a:lnTo>
                  <a:pt x="531924" y="35768"/>
                </a:lnTo>
                <a:lnTo>
                  <a:pt x="476130" y="55887"/>
                </a:lnTo>
                <a:lnTo>
                  <a:pt x="421726" y="80478"/>
                </a:lnTo>
                <a:lnTo>
                  <a:pt x="368988" y="109540"/>
                </a:lnTo>
                <a:lnTo>
                  <a:pt x="318195" y="143073"/>
                </a:lnTo>
                <a:lnTo>
                  <a:pt x="269623" y="181076"/>
                </a:lnTo>
                <a:lnTo>
                  <a:pt x="223551" y="223551"/>
                </a:lnTo>
                <a:lnTo>
                  <a:pt x="181076" y="269623"/>
                </a:lnTo>
                <a:lnTo>
                  <a:pt x="143073" y="318195"/>
                </a:lnTo>
                <a:lnTo>
                  <a:pt x="109540" y="368988"/>
                </a:lnTo>
                <a:lnTo>
                  <a:pt x="80478" y="421726"/>
                </a:lnTo>
                <a:lnTo>
                  <a:pt x="55887" y="476130"/>
                </a:lnTo>
                <a:lnTo>
                  <a:pt x="35768" y="531924"/>
                </a:lnTo>
                <a:lnTo>
                  <a:pt x="20119" y="588828"/>
                </a:lnTo>
                <a:lnTo>
                  <a:pt x="8942" y="646565"/>
                </a:lnTo>
                <a:lnTo>
                  <a:pt x="2235" y="704858"/>
                </a:lnTo>
                <a:lnTo>
                  <a:pt x="0" y="763428"/>
                </a:lnTo>
                <a:lnTo>
                  <a:pt x="2235" y="821999"/>
                </a:lnTo>
                <a:lnTo>
                  <a:pt x="8942" y="880292"/>
                </a:lnTo>
                <a:lnTo>
                  <a:pt x="20119" y="938029"/>
                </a:lnTo>
                <a:lnTo>
                  <a:pt x="35768" y="994933"/>
                </a:lnTo>
                <a:lnTo>
                  <a:pt x="55887" y="1050726"/>
                </a:lnTo>
                <a:lnTo>
                  <a:pt x="80478" y="1105130"/>
                </a:lnTo>
                <a:lnTo>
                  <a:pt x="109540" y="1157868"/>
                </a:lnTo>
                <a:lnTo>
                  <a:pt x="143073" y="1208662"/>
                </a:lnTo>
                <a:lnTo>
                  <a:pt x="181076" y="1257233"/>
                </a:lnTo>
                <a:lnTo>
                  <a:pt x="223551" y="1303305"/>
                </a:lnTo>
                <a:lnTo>
                  <a:pt x="269623" y="1345798"/>
                </a:lnTo>
                <a:lnTo>
                  <a:pt x="318195" y="1383818"/>
                </a:lnTo>
                <a:lnTo>
                  <a:pt x="368988" y="1417365"/>
                </a:lnTo>
                <a:lnTo>
                  <a:pt x="421726" y="1446439"/>
                </a:lnTo>
                <a:lnTo>
                  <a:pt x="476130" y="1471040"/>
                </a:lnTo>
                <a:lnTo>
                  <a:pt x="531924" y="1491169"/>
                </a:lnTo>
                <a:lnTo>
                  <a:pt x="588828" y="1506824"/>
                </a:lnTo>
                <a:lnTo>
                  <a:pt x="646565" y="1518006"/>
                </a:lnTo>
                <a:lnTo>
                  <a:pt x="704858" y="1524716"/>
                </a:lnTo>
                <a:lnTo>
                  <a:pt x="763428" y="1526952"/>
                </a:lnTo>
                <a:lnTo>
                  <a:pt x="821999" y="1524716"/>
                </a:lnTo>
                <a:lnTo>
                  <a:pt x="880292" y="1518006"/>
                </a:lnTo>
                <a:lnTo>
                  <a:pt x="938029" y="1506824"/>
                </a:lnTo>
                <a:lnTo>
                  <a:pt x="994933" y="1491169"/>
                </a:lnTo>
                <a:lnTo>
                  <a:pt x="1050726" y="1471040"/>
                </a:lnTo>
                <a:lnTo>
                  <a:pt x="1105130" y="1446439"/>
                </a:lnTo>
                <a:lnTo>
                  <a:pt x="1157868" y="1417365"/>
                </a:lnTo>
                <a:lnTo>
                  <a:pt x="1208662" y="1383818"/>
                </a:lnTo>
                <a:lnTo>
                  <a:pt x="1257233" y="1345798"/>
                </a:lnTo>
                <a:lnTo>
                  <a:pt x="1303305" y="1303305"/>
                </a:lnTo>
                <a:lnTo>
                  <a:pt x="1345798" y="1257233"/>
                </a:lnTo>
                <a:lnTo>
                  <a:pt x="1383818" y="1208662"/>
                </a:lnTo>
                <a:lnTo>
                  <a:pt x="1417365" y="1157868"/>
                </a:lnTo>
                <a:lnTo>
                  <a:pt x="1446439" y="1105130"/>
                </a:lnTo>
                <a:lnTo>
                  <a:pt x="1471040" y="1050726"/>
                </a:lnTo>
                <a:lnTo>
                  <a:pt x="1491169" y="994933"/>
                </a:lnTo>
                <a:lnTo>
                  <a:pt x="1506824" y="938029"/>
                </a:lnTo>
                <a:lnTo>
                  <a:pt x="1518006" y="880292"/>
                </a:lnTo>
                <a:lnTo>
                  <a:pt x="1524716" y="821999"/>
                </a:lnTo>
                <a:lnTo>
                  <a:pt x="1526952" y="763428"/>
                </a:lnTo>
                <a:lnTo>
                  <a:pt x="1524716" y="704858"/>
                </a:lnTo>
                <a:lnTo>
                  <a:pt x="1518006" y="646565"/>
                </a:lnTo>
                <a:lnTo>
                  <a:pt x="1506824" y="588828"/>
                </a:lnTo>
                <a:lnTo>
                  <a:pt x="1491169" y="531924"/>
                </a:lnTo>
                <a:lnTo>
                  <a:pt x="1471041" y="476130"/>
                </a:lnTo>
                <a:lnTo>
                  <a:pt x="1446439" y="421726"/>
                </a:lnTo>
                <a:lnTo>
                  <a:pt x="1417365" y="368988"/>
                </a:lnTo>
                <a:lnTo>
                  <a:pt x="1383818" y="318195"/>
                </a:lnTo>
                <a:lnTo>
                  <a:pt x="1345798" y="269623"/>
                </a:lnTo>
                <a:lnTo>
                  <a:pt x="1303305" y="223551"/>
                </a:lnTo>
                <a:lnTo>
                  <a:pt x="1257233" y="181076"/>
                </a:lnTo>
                <a:lnTo>
                  <a:pt x="1208662" y="143073"/>
                </a:lnTo>
                <a:lnTo>
                  <a:pt x="1157868" y="109540"/>
                </a:lnTo>
                <a:lnTo>
                  <a:pt x="1105130" y="80478"/>
                </a:lnTo>
                <a:lnTo>
                  <a:pt x="1050726" y="55887"/>
                </a:lnTo>
                <a:lnTo>
                  <a:pt x="994933" y="35768"/>
                </a:lnTo>
                <a:lnTo>
                  <a:pt x="938029" y="20119"/>
                </a:lnTo>
                <a:lnTo>
                  <a:pt x="880292" y="8942"/>
                </a:lnTo>
                <a:lnTo>
                  <a:pt x="821999" y="2235"/>
                </a:lnTo>
                <a:lnTo>
                  <a:pt x="763428" y="0"/>
                </a:lnTo>
                <a:close/>
              </a:path>
            </a:pathLst>
          </a:custGeom>
          <a:solidFill>
            <a:srgbClr val="F0F1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0101071" y="3140964"/>
            <a:ext cx="752855" cy="10073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9876281" y="4894858"/>
            <a:ext cx="1452245" cy="381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295"/>
              </a:lnSpc>
            </a:pPr>
            <a:r>
              <a:rPr dirty="0" sz="2800" spc="-20" b="1">
                <a:solidFill>
                  <a:srgbClr val="086269"/>
                </a:solidFill>
                <a:latin typeface="SimSun"/>
                <a:cs typeface="SimSun"/>
              </a:rPr>
              <a:t>乾洗手液</a:t>
            </a:r>
            <a:endParaRPr sz="2800">
              <a:latin typeface="SimSun"/>
              <a:cs typeface="SimSu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1974068" y="6568440"/>
            <a:ext cx="586740" cy="504825"/>
          </a:xfrm>
          <a:custGeom>
            <a:avLst/>
            <a:gdLst/>
            <a:ahLst/>
            <a:cxnLst/>
            <a:rect l="l" t="t" r="r" b="b"/>
            <a:pathLst>
              <a:path w="586740" h="504825">
                <a:moveTo>
                  <a:pt x="293370" y="0"/>
                </a:moveTo>
                <a:lnTo>
                  <a:pt x="245777" y="3301"/>
                </a:lnTo>
                <a:lnTo>
                  <a:pt x="200631" y="12858"/>
                </a:lnTo>
                <a:lnTo>
                  <a:pt x="158537" y="28153"/>
                </a:lnTo>
                <a:lnTo>
                  <a:pt x="120097" y="48665"/>
                </a:lnTo>
                <a:lnTo>
                  <a:pt x="85915" y="73875"/>
                </a:lnTo>
                <a:lnTo>
                  <a:pt x="56595" y="103265"/>
                </a:lnTo>
                <a:lnTo>
                  <a:pt x="32740" y="136313"/>
                </a:lnTo>
                <a:lnTo>
                  <a:pt x="14953" y="172502"/>
                </a:lnTo>
                <a:lnTo>
                  <a:pt x="3838" y="211311"/>
                </a:lnTo>
                <a:lnTo>
                  <a:pt x="0" y="252222"/>
                </a:lnTo>
                <a:lnTo>
                  <a:pt x="972" y="272907"/>
                </a:lnTo>
                <a:lnTo>
                  <a:pt x="8524" y="312832"/>
                </a:lnTo>
                <a:lnTo>
                  <a:pt x="23050" y="350396"/>
                </a:lnTo>
                <a:lnTo>
                  <a:pt x="43946" y="385079"/>
                </a:lnTo>
                <a:lnTo>
                  <a:pt x="70609" y="416363"/>
                </a:lnTo>
                <a:lnTo>
                  <a:pt x="102436" y="443728"/>
                </a:lnTo>
                <a:lnTo>
                  <a:pt x="138822" y="466654"/>
                </a:lnTo>
                <a:lnTo>
                  <a:pt x="179165" y="484622"/>
                </a:lnTo>
                <a:lnTo>
                  <a:pt x="222860" y="497113"/>
                </a:lnTo>
                <a:lnTo>
                  <a:pt x="269305" y="503607"/>
                </a:lnTo>
                <a:lnTo>
                  <a:pt x="293370" y="504444"/>
                </a:lnTo>
                <a:lnTo>
                  <a:pt x="317434" y="503607"/>
                </a:lnTo>
                <a:lnTo>
                  <a:pt x="363879" y="497113"/>
                </a:lnTo>
                <a:lnTo>
                  <a:pt x="407574" y="484622"/>
                </a:lnTo>
                <a:lnTo>
                  <a:pt x="447917" y="466654"/>
                </a:lnTo>
                <a:lnTo>
                  <a:pt x="484303" y="443728"/>
                </a:lnTo>
                <a:lnTo>
                  <a:pt x="516130" y="416363"/>
                </a:lnTo>
                <a:lnTo>
                  <a:pt x="542793" y="385079"/>
                </a:lnTo>
                <a:lnTo>
                  <a:pt x="563689" y="350396"/>
                </a:lnTo>
                <a:lnTo>
                  <a:pt x="578215" y="312832"/>
                </a:lnTo>
                <a:lnTo>
                  <a:pt x="585767" y="272907"/>
                </a:lnTo>
                <a:lnTo>
                  <a:pt x="586739" y="252222"/>
                </a:lnTo>
                <a:lnTo>
                  <a:pt x="585767" y="231536"/>
                </a:lnTo>
                <a:lnTo>
                  <a:pt x="578215" y="191611"/>
                </a:lnTo>
                <a:lnTo>
                  <a:pt x="563689" y="154047"/>
                </a:lnTo>
                <a:lnTo>
                  <a:pt x="542793" y="119364"/>
                </a:lnTo>
                <a:lnTo>
                  <a:pt x="516130" y="88080"/>
                </a:lnTo>
                <a:lnTo>
                  <a:pt x="484303" y="60715"/>
                </a:lnTo>
                <a:lnTo>
                  <a:pt x="447917" y="37789"/>
                </a:lnTo>
                <a:lnTo>
                  <a:pt x="407574" y="19821"/>
                </a:lnTo>
                <a:lnTo>
                  <a:pt x="363879" y="7330"/>
                </a:lnTo>
                <a:lnTo>
                  <a:pt x="317434" y="836"/>
                </a:lnTo>
                <a:lnTo>
                  <a:pt x="293370" y="0"/>
                </a:lnTo>
                <a:close/>
              </a:path>
            </a:pathLst>
          </a:custGeom>
          <a:solidFill>
            <a:srgbClr val="0862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7790">
              <a:lnSpc>
                <a:spcPct val="100000"/>
              </a:lnSpc>
            </a:pPr>
            <a:fld id="{81D60167-4931-47E6-BA6A-407CBD079E47}" type="slidenum">
              <a:rPr dirty="0" spc="-10"/>
              <a:t>21</a:t>
            </a:fld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575"/>
              </a:lnSpc>
            </a:pPr>
            <a:r>
              <a:rPr dirty="0"/>
              <a:t>防疫視同作戰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55594" y="3659688"/>
            <a:ext cx="4996815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354"/>
              </a:lnSpc>
            </a:pPr>
            <a:r>
              <a:rPr dirty="0" sz="2800" spc="-30" b="1">
                <a:solidFill>
                  <a:srgbClr val="0EC6D2"/>
                </a:solidFill>
                <a:latin typeface="Microsoft YaHei"/>
                <a:cs typeface="Microsoft YaHei"/>
              </a:rPr>
              <a:t>教職員生的健康由我們一同守護</a:t>
            </a:r>
            <a:endParaRPr sz="2800">
              <a:latin typeface="Microsoft YaHei"/>
              <a:cs typeface="Microsoft YaHe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60892" y="4261104"/>
            <a:ext cx="1092707" cy="2240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974068" y="6568440"/>
            <a:ext cx="586740" cy="504825"/>
          </a:xfrm>
          <a:custGeom>
            <a:avLst/>
            <a:gdLst/>
            <a:ahLst/>
            <a:cxnLst/>
            <a:rect l="l" t="t" r="r" b="b"/>
            <a:pathLst>
              <a:path w="586740" h="504825">
                <a:moveTo>
                  <a:pt x="293370" y="0"/>
                </a:moveTo>
                <a:lnTo>
                  <a:pt x="245777" y="3301"/>
                </a:lnTo>
                <a:lnTo>
                  <a:pt x="200631" y="12858"/>
                </a:lnTo>
                <a:lnTo>
                  <a:pt x="158537" y="28153"/>
                </a:lnTo>
                <a:lnTo>
                  <a:pt x="120097" y="48665"/>
                </a:lnTo>
                <a:lnTo>
                  <a:pt x="85915" y="73875"/>
                </a:lnTo>
                <a:lnTo>
                  <a:pt x="56595" y="103265"/>
                </a:lnTo>
                <a:lnTo>
                  <a:pt x="32740" y="136313"/>
                </a:lnTo>
                <a:lnTo>
                  <a:pt x="14953" y="172502"/>
                </a:lnTo>
                <a:lnTo>
                  <a:pt x="3838" y="211311"/>
                </a:lnTo>
                <a:lnTo>
                  <a:pt x="0" y="252222"/>
                </a:lnTo>
                <a:lnTo>
                  <a:pt x="972" y="272907"/>
                </a:lnTo>
                <a:lnTo>
                  <a:pt x="8524" y="312832"/>
                </a:lnTo>
                <a:lnTo>
                  <a:pt x="23050" y="350396"/>
                </a:lnTo>
                <a:lnTo>
                  <a:pt x="43946" y="385079"/>
                </a:lnTo>
                <a:lnTo>
                  <a:pt x="70609" y="416363"/>
                </a:lnTo>
                <a:lnTo>
                  <a:pt x="102436" y="443728"/>
                </a:lnTo>
                <a:lnTo>
                  <a:pt x="138822" y="466654"/>
                </a:lnTo>
                <a:lnTo>
                  <a:pt x="179165" y="484622"/>
                </a:lnTo>
                <a:lnTo>
                  <a:pt x="222860" y="497113"/>
                </a:lnTo>
                <a:lnTo>
                  <a:pt x="269305" y="503607"/>
                </a:lnTo>
                <a:lnTo>
                  <a:pt x="293370" y="504444"/>
                </a:lnTo>
                <a:lnTo>
                  <a:pt x="317434" y="503607"/>
                </a:lnTo>
                <a:lnTo>
                  <a:pt x="363879" y="497113"/>
                </a:lnTo>
                <a:lnTo>
                  <a:pt x="407574" y="484622"/>
                </a:lnTo>
                <a:lnTo>
                  <a:pt x="447917" y="466654"/>
                </a:lnTo>
                <a:lnTo>
                  <a:pt x="484303" y="443728"/>
                </a:lnTo>
                <a:lnTo>
                  <a:pt x="516130" y="416363"/>
                </a:lnTo>
                <a:lnTo>
                  <a:pt x="542793" y="385079"/>
                </a:lnTo>
                <a:lnTo>
                  <a:pt x="563689" y="350396"/>
                </a:lnTo>
                <a:lnTo>
                  <a:pt x="578215" y="312832"/>
                </a:lnTo>
                <a:lnTo>
                  <a:pt x="585767" y="272907"/>
                </a:lnTo>
                <a:lnTo>
                  <a:pt x="586739" y="252222"/>
                </a:lnTo>
                <a:lnTo>
                  <a:pt x="585767" y="231536"/>
                </a:lnTo>
                <a:lnTo>
                  <a:pt x="578215" y="191611"/>
                </a:lnTo>
                <a:lnTo>
                  <a:pt x="563689" y="154047"/>
                </a:lnTo>
                <a:lnTo>
                  <a:pt x="542793" y="119364"/>
                </a:lnTo>
                <a:lnTo>
                  <a:pt x="516130" y="88080"/>
                </a:lnTo>
                <a:lnTo>
                  <a:pt x="484303" y="60715"/>
                </a:lnTo>
                <a:lnTo>
                  <a:pt x="447917" y="37789"/>
                </a:lnTo>
                <a:lnTo>
                  <a:pt x="407574" y="19821"/>
                </a:lnTo>
                <a:lnTo>
                  <a:pt x="363879" y="7330"/>
                </a:lnTo>
                <a:lnTo>
                  <a:pt x="317434" y="836"/>
                </a:lnTo>
                <a:lnTo>
                  <a:pt x="293370" y="0"/>
                </a:lnTo>
                <a:close/>
              </a:path>
            </a:pathLst>
          </a:custGeom>
          <a:solidFill>
            <a:srgbClr val="0862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7790">
              <a:lnSpc>
                <a:spcPct val="100000"/>
              </a:lnSpc>
            </a:pPr>
            <a:fld id="{81D60167-4931-47E6-BA6A-407CBD079E47}" type="slidenum">
              <a:rPr dirty="0" spc="-10"/>
              <a:t>21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6091" y="1868424"/>
            <a:ext cx="4303776" cy="4303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21123" y="1441704"/>
            <a:ext cx="1175385" cy="1173480"/>
          </a:xfrm>
          <a:custGeom>
            <a:avLst/>
            <a:gdLst/>
            <a:ahLst/>
            <a:cxnLst/>
            <a:rect l="l" t="t" r="r" b="b"/>
            <a:pathLst>
              <a:path w="1175385" h="1173480">
                <a:moveTo>
                  <a:pt x="587501" y="0"/>
                </a:moveTo>
                <a:lnTo>
                  <a:pt x="539315" y="1944"/>
                </a:lnTo>
                <a:lnTo>
                  <a:pt x="492202" y="7677"/>
                </a:lnTo>
                <a:lnTo>
                  <a:pt x="446313" y="17048"/>
                </a:lnTo>
                <a:lnTo>
                  <a:pt x="401799" y="29906"/>
                </a:lnTo>
                <a:lnTo>
                  <a:pt x="358812" y="46100"/>
                </a:lnTo>
                <a:lnTo>
                  <a:pt x="317503" y="65480"/>
                </a:lnTo>
                <a:lnTo>
                  <a:pt x="278023" y="87893"/>
                </a:lnTo>
                <a:lnTo>
                  <a:pt x="240523" y="113190"/>
                </a:lnTo>
                <a:lnTo>
                  <a:pt x="205155" y="141219"/>
                </a:lnTo>
                <a:lnTo>
                  <a:pt x="172069" y="171830"/>
                </a:lnTo>
                <a:lnTo>
                  <a:pt x="141416" y="204872"/>
                </a:lnTo>
                <a:lnTo>
                  <a:pt x="113349" y="240194"/>
                </a:lnTo>
                <a:lnTo>
                  <a:pt x="88017" y="277645"/>
                </a:lnTo>
                <a:lnTo>
                  <a:pt x="65572" y="317074"/>
                </a:lnTo>
                <a:lnTo>
                  <a:pt x="46166" y="358330"/>
                </a:lnTo>
                <a:lnTo>
                  <a:pt x="29949" y="401263"/>
                </a:lnTo>
                <a:lnTo>
                  <a:pt x="17073" y="445721"/>
                </a:lnTo>
                <a:lnTo>
                  <a:pt x="7688" y="491554"/>
                </a:lnTo>
                <a:lnTo>
                  <a:pt x="1947" y="538610"/>
                </a:lnTo>
                <a:lnTo>
                  <a:pt x="0" y="586739"/>
                </a:lnTo>
                <a:lnTo>
                  <a:pt x="1947" y="634869"/>
                </a:lnTo>
                <a:lnTo>
                  <a:pt x="7688" y="681925"/>
                </a:lnTo>
                <a:lnTo>
                  <a:pt x="17073" y="727758"/>
                </a:lnTo>
                <a:lnTo>
                  <a:pt x="29949" y="772216"/>
                </a:lnTo>
                <a:lnTo>
                  <a:pt x="46166" y="815149"/>
                </a:lnTo>
                <a:lnTo>
                  <a:pt x="65572" y="856405"/>
                </a:lnTo>
                <a:lnTo>
                  <a:pt x="88017" y="895834"/>
                </a:lnTo>
                <a:lnTo>
                  <a:pt x="113349" y="933285"/>
                </a:lnTo>
                <a:lnTo>
                  <a:pt x="141416" y="968607"/>
                </a:lnTo>
                <a:lnTo>
                  <a:pt x="172069" y="1001649"/>
                </a:lnTo>
                <a:lnTo>
                  <a:pt x="205155" y="1032260"/>
                </a:lnTo>
                <a:lnTo>
                  <a:pt x="240523" y="1060289"/>
                </a:lnTo>
                <a:lnTo>
                  <a:pt x="278023" y="1085586"/>
                </a:lnTo>
                <a:lnTo>
                  <a:pt x="317503" y="1107999"/>
                </a:lnTo>
                <a:lnTo>
                  <a:pt x="358812" y="1127378"/>
                </a:lnTo>
                <a:lnTo>
                  <a:pt x="401799" y="1143573"/>
                </a:lnTo>
                <a:lnTo>
                  <a:pt x="446313" y="1156431"/>
                </a:lnTo>
                <a:lnTo>
                  <a:pt x="492202" y="1165802"/>
                </a:lnTo>
                <a:lnTo>
                  <a:pt x="539315" y="1171535"/>
                </a:lnTo>
                <a:lnTo>
                  <a:pt x="587501" y="1173479"/>
                </a:lnTo>
                <a:lnTo>
                  <a:pt x="635688" y="1171535"/>
                </a:lnTo>
                <a:lnTo>
                  <a:pt x="682801" y="1165802"/>
                </a:lnTo>
                <a:lnTo>
                  <a:pt x="728690" y="1156431"/>
                </a:lnTo>
                <a:lnTo>
                  <a:pt x="773204" y="1143573"/>
                </a:lnTo>
                <a:lnTo>
                  <a:pt x="816191" y="1127378"/>
                </a:lnTo>
                <a:lnTo>
                  <a:pt x="857500" y="1107999"/>
                </a:lnTo>
                <a:lnTo>
                  <a:pt x="896980" y="1085586"/>
                </a:lnTo>
                <a:lnTo>
                  <a:pt x="934480" y="1060289"/>
                </a:lnTo>
                <a:lnTo>
                  <a:pt x="969848" y="1032260"/>
                </a:lnTo>
                <a:lnTo>
                  <a:pt x="1002934" y="1001649"/>
                </a:lnTo>
                <a:lnTo>
                  <a:pt x="1033587" y="968607"/>
                </a:lnTo>
                <a:lnTo>
                  <a:pt x="1061654" y="933285"/>
                </a:lnTo>
                <a:lnTo>
                  <a:pt x="1086986" y="895834"/>
                </a:lnTo>
                <a:lnTo>
                  <a:pt x="1109431" y="856405"/>
                </a:lnTo>
                <a:lnTo>
                  <a:pt x="1128837" y="815149"/>
                </a:lnTo>
                <a:lnTo>
                  <a:pt x="1145054" y="772216"/>
                </a:lnTo>
                <a:lnTo>
                  <a:pt x="1157930" y="727758"/>
                </a:lnTo>
                <a:lnTo>
                  <a:pt x="1167315" y="681925"/>
                </a:lnTo>
                <a:lnTo>
                  <a:pt x="1173056" y="634869"/>
                </a:lnTo>
                <a:lnTo>
                  <a:pt x="1175003" y="586739"/>
                </a:lnTo>
                <a:lnTo>
                  <a:pt x="1173056" y="538610"/>
                </a:lnTo>
                <a:lnTo>
                  <a:pt x="1167315" y="491554"/>
                </a:lnTo>
                <a:lnTo>
                  <a:pt x="1157930" y="445721"/>
                </a:lnTo>
                <a:lnTo>
                  <a:pt x="1145054" y="401263"/>
                </a:lnTo>
                <a:lnTo>
                  <a:pt x="1128837" y="358330"/>
                </a:lnTo>
                <a:lnTo>
                  <a:pt x="1109431" y="317074"/>
                </a:lnTo>
                <a:lnTo>
                  <a:pt x="1086986" y="277645"/>
                </a:lnTo>
                <a:lnTo>
                  <a:pt x="1061654" y="240194"/>
                </a:lnTo>
                <a:lnTo>
                  <a:pt x="1033587" y="204872"/>
                </a:lnTo>
                <a:lnTo>
                  <a:pt x="1002934" y="171830"/>
                </a:lnTo>
                <a:lnTo>
                  <a:pt x="969848" y="141219"/>
                </a:lnTo>
                <a:lnTo>
                  <a:pt x="934480" y="113190"/>
                </a:lnTo>
                <a:lnTo>
                  <a:pt x="896980" y="87893"/>
                </a:lnTo>
                <a:lnTo>
                  <a:pt x="857500" y="65480"/>
                </a:lnTo>
                <a:lnTo>
                  <a:pt x="816191" y="46100"/>
                </a:lnTo>
                <a:lnTo>
                  <a:pt x="773204" y="29906"/>
                </a:lnTo>
                <a:lnTo>
                  <a:pt x="728690" y="17048"/>
                </a:lnTo>
                <a:lnTo>
                  <a:pt x="682801" y="7677"/>
                </a:lnTo>
                <a:lnTo>
                  <a:pt x="635688" y="1944"/>
                </a:lnTo>
                <a:lnTo>
                  <a:pt x="587501" y="0"/>
                </a:lnTo>
                <a:close/>
              </a:path>
            </a:pathLst>
          </a:custGeom>
          <a:solidFill>
            <a:srgbClr val="0EC6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45591" y="2089404"/>
            <a:ext cx="4774692" cy="4559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819148" y="3069670"/>
            <a:ext cx="2138680" cy="2133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600" spc="-70" b="1">
                <a:solidFill>
                  <a:srgbClr val="FFFFFF"/>
                </a:solidFill>
                <a:latin typeface="標楷體"/>
                <a:cs typeface="標楷體"/>
              </a:rPr>
              <a:t>01</a:t>
            </a:r>
            <a:endParaRPr sz="16600">
              <a:latin typeface="標楷體"/>
              <a:cs typeface="標楷體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14084" y="3237240"/>
            <a:ext cx="2056764" cy="508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4795"/>
              </a:lnSpc>
            </a:pPr>
            <a:r>
              <a:rPr dirty="0" sz="4000" spc="-35">
                <a:solidFill>
                  <a:srgbClr val="0EC6D2"/>
                </a:solidFill>
                <a:latin typeface="標楷體"/>
                <a:cs typeface="標楷體"/>
              </a:rPr>
              <a:t>疾</a:t>
            </a:r>
            <a:r>
              <a:rPr dirty="0" sz="4000" spc="-40">
                <a:solidFill>
                  <a:srgbClr val="0EC6D2"/>
                </a:solidFill>
                <a:latin typeface="標楷體"/>
                <a:cs typeface="標楷體"/>
              </a:rPr>
              <a:t>病介紹</a:t>
            </a:r>
            <a:endParaRPr sz="4000">
              <a:latin typeface="標楷體"/>
              <a:cs typeface="標楷體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69278" y="4573889"/>
            <a:ext cx="1284605" cy="2825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A6A6A6"/>
                </a:solidFill>
                <a:latin typeface="Wingdings"/>
                <a:cs typeface="Wingdings"/>
              </a:rPr>
              <a:t></a:t>
            </a:r>
            <a:r>
              <a:rPr dirty="0" sz="2000" spc="-105">
                <a:solidFill>
                  <a:srgbClr val="A6A6A6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A6A6A6"/>
                </a:solidFill>
                <a:latin typeface="標楷體"/>
                <a:cs typeface="標楷體"/>
              </a:rPr>
              <a:t>傳染途徑</a:t>
            </a:r>
            <a:endParaRPr sz="2000">
              <a:latin typeface="標楷體"/>
              <a:cs typeface="標楷體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01536" y="4059539"/>
            <a:ext cx="1284605" cy="257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A6A6A6"/>
                </a:solidFill>
                <a:latin typeface="Wingdings"/>
                <a:cs typeface="Wingdings"/>
              </a:rPr>
              <a:t></a:t>
            </a:r>
            <a:r>
              <a:rPr dirty="0" sz="2000" spc="-105">
                <a:solidFill>
                  <a:srgbClr val="A6A6A6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A6A6A6"/>
                </a:solidFill>
                <a:latin typeface="標楷體"/>
                <a:cs typeface="標楷體"/>
              </a:rPr>
              <a:t>疾病症狀</a:t>
            </a:r>
            <a:endParaRPr sz="2000">
              <a:latin typeface="標楷體"/>
              <a:cs typeface="標楷體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984735" y="6568440"/>
            <a:ext cx="576580" cy="504825"/>
          </a:xfrm>
          <a:custGeom>
            <a:avLst/>
            <a:gdLst/>
            <a:ahLst/>
            <a:cxnLst/>
            <a:rect l="l" t="t" r="r" b="b"/>
            <a:pathLst>
              <a:path w="576579" h="504825">
                <a:moveTo>
                  <a:pt x="288036" y="0"/>
                </a:moveTo>
                <a:lnTo>
                  <a:pt x="241302" y="3301"/>
                </a:lnTo>
                <a:lnTo>
                  <a:pt x="196973" y="12858"/>
                </a:lnTo>
                <a:lnTo>
                  <a:pt x="155643" y="28153"/>
                </a:lnTo>
                <a:lnTo>
                  <a:pt x="117902" y="48665"/>
                </a:lnTo>
                <a:lnTo>
                  <a:pt x="84343" y="73875"/>
                </a:lnTo>
                <a:lnTo>
                  <a:pt x="55558" y="103265"/>
                </a:lnTo>
                <a:lnTo>
                  <a:pt x="32140" y="136313"/>
                </a:lnTo>
                <a:lnTo>
                  <a:pt x="14679" y="172502"/>
                </a:lnTo>
                <a:lnTo>
                  <a:pt x="3768" y="211311"/>
                </a:lnTo>
                <a:lnTo>
                  <a:pt x="0" y="252222"/>
                </a:lnTo>
                <a:lnTo>
                  <a:pt x="954" y="272907"/>
                </a:lnTo>
                <a:lnTo>
                  <a:pt x="8368" y="312832"/>
                </a:lnTo>
                <a:lnTo>
                  <a:pt x="22627" y="350396"/>
                </a:lnTo>
                <a:lnTo>
                  <a:pt x="43141" y="385079"/>
                </a:lnTo>
                <a:lnTo>
                  <a:pt x="69317" y="416363"/>
                </a:lnTo>
                <a:lnTo>
                  <a:pt x="100563" y="443728"/>
                </a:lnTo>
                <a:lnTo>
                  <a:pt x="136287" y="466654"/>
                </a:lnTo>
                <a:lnTo>
                  <a:pt x="175896" y="484622"/>
                </a:lnTo>
                <a:lnTo>
                  <a:pt x="218800" y="497113"/>
                </a:lnTo>
                <a:lnTo>
                  <a:pt x="264405" y="503607"/>
                </a:lnTo>
                <a:lnTo>
                  <a:pt x="288036" y="504444"/>
                </a:lnTo>
                <a:lnTo>
                  <a:pt x="311666" y="503607"/>
                </a:lnTo>
                <a:lnTo>
                  <a:pt x="357271" y="497113"/>
                </a:lnTo>
                <a:lnTo>
                  <a:pt x="400175" y="484622"/>
                </a:lnTo>
                <a:lnTo>
                  <a:pt x="439784" y="466654"/>
                </a:lnTo>
                <a:lnTo>
                  <a:pt x="475508" y="443728"/>
                </a:lnTo>
                <a:lnTo>
                  <a:pt x="506754" y="416363"/>
                </a:lnTo>
                <a:lnTo>
                  <a:pt x="532930" y="385079"/>
                </a:lnTo>
                <a:lnTo>
                  <a:pt x="553444" y="350396"/>
                </a:lnTo>
                <a:lnTo>
                  <a:pt x="567703" y="312832"/>
                </a:lnTo>
                <a:lnTo>
                  <a:pt x="575117" y="272907"/>
                </a:lnTo>
                <a:lnTo>
                  <a:pt x="576072" y="252222"/>
                </a:lnTo>
                <a:lnTo>
                  <a:pt x="575117" y="231536"/>
                </a:lnTo>
                <a:lnTo>
                  <a:pt x="567703" y="191611"/>
                </a:lnTo>
                <a:lnTo>
                  <a:pt x="553444" y="154047"/>
                </a:lnTo>
                <a:lnTo>
                  <a:pt x="532930" y="119364"/>
                </a:lnTo>
                <a:lnTo>
                  <a:pt x="506754" y="88080"/>
                </a:lnTo>
                <a:lnTo>
                  <a:pt x="475508" y="60715"/>
                </a:lnTo>
                <a:lnTo>
                  <a:pt x="439784" y="37789"/>
                </a:lnTo>
                <a:lnTo>
                  <a:pt x="400175" y="19821"/>
                </a:lnTo>
                <a:lnTo>
                  <a:pt x="357271" y="7330"/>
                </a:lnTo>
                <a:lnTo>
                  <a:pt x="311666" y="836"/>
                </a:lnTo>
                <a:lnTo>
                  <a:pt x="288036" y="0"/>
                </a:lnTo>
                <a:close/>
              </a:path>
            </a:pathLst>
          </a:custGeom>
          <a:solidFill>
            <a:srgbClr val="0862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60655">
              <a:lnSpc>
                <a:spcPct val="100000"/>
              </a:lnSpc>
            </a:pPr>
            <a:fld id="{81D60167-4931-47E6-BA6A-407CBD079E47}" type="slidenum">
              <a:rPr dirty="0" spc="-10"/>
              <a:t>1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66416" y="2034540"/>
            <a:ext cx="1178560" cy="1178560"/>
          </a:xfrm>
          <a:custGeom>
            <a:avLst/>
            <a:gdLst/>
            <a:ahLst/>
            <a:cxnLst/>
            <a:rect l="l" t="t" r="r" b="b"/>
            <a:pathLst>
              <a:path w="1178560" h="1178560">
                <a:moveTo>
                  <a:pt x="0" y="1178052"/>
                </a:moveTo>
                <a:lnTo>
                  <a:pt x="1178052" y="1178052"/>
                </a:lnTo>
                <a:lnTo>
                  <a:pt x="1178052" y="0"/>
                </a:lnTo>
                <a:lnTo>
                  <a:pt x="0" y="0"/>
                </a:lnTo>
                <a:lnTo>
                  <a:pt x="0" y="1178052"/>
                </a:lnTo>
                <a:close/>
              </a:path>
            </a:pathLst>
          </a:custGeom>
          <a:solidFill>
            <a:srgbClr val="EED3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886455" y="2353064"/>
            <a:ext cx="524510" cy="562610"/>
          </a:xfrm>
          <a:custGeom>
            <a:avLst/>
            <a:gdLst/>
            <a:ahLst/>
            <a:cxnLst/>
            <a:rect l="l" t="t" r="r" b="b"/>
            <a:pathLst>
              <a:path w="524510" h="562610">
                <a:moveTo>
                  <a:pt x="148440" y="0"/>
                </a:moveTo>
                <a:lnTo>
                  <a:pt x="104942" y="5751"/>
                </a:lnTo>
                <a:lnTo>
                  <a:pt x="80284" y="39044"/>
                </a:lnTo>
                <a:lnTo>
                  <a:pt x="78085" y="85844"/>
                </a:lnTo>
                <a:lnTo>
                  <a:pt x="33481" y="86156"/>
                </a:lnTo>
                <a:lnTo>
                  <a:pt x="19675" y="90163"/>
                </a:lnTo>
                <a:lnTo>
                  <a:pt x="9118" y="98346"/>
                </a:lnTo>
                <a:lnTo>
                  <a:pt x="2373" y="110148"/>
                </a:lnTo>
                <a:lnTo>
                  <a:pt x="0" y="125009"/>
                </a:lnTo>
                <a:lnTo>
                  <a:pt x="313" y="528870"/>
                </a:lnTo>
                <a:lnTo>
                  <a:pt x="4321" y="542674"/>
                </a:lnTo>
                <a:lnTo>
                  <a:pt x="12505" y="553229"/>
                </a:lnTo>
                <a:lnTo>
                  <a:pt x="24308" y="559974"/>
                </a:lnTo>
                <a:lnTo>
                  <a:pt x="39172" y="562347"/>
                </a:lnTo>
                <a:lnTo>
                  <a:pt x="489072" y="561044"/>
                </a:lnTo>
                <a:lnTo>
                  <a:pt x="502570" y="556107"/>
                </a:lnTo>
                <a:lnTo>
                  <a:pt x="513775" y="547881"/>
                </a:lnTo>
                <a:lnTo>
                  <a:pt x="521425" y="536783"/>
                </a:lnTo>
                <a:lnTo>
                  <a:pt x="524255" y="523231"/>
                </a:lnTo>
                <a:lnTo>
                  <a:pt x="39115" y="523191"/>
                </a:lnTo>
                <a:lnTo>
                  <a:pt x="39170" y="203064"/>
                </a:lnTo>
                <a:lnTo>
                  <a:pt x="522768" y="203064"/>
                </a:lnTo>
                <a:lnTo>
                  <a:pt x="522550" y="156201"/>
                </a:lnTo>
                <a:lnTo>
                  <a:pt x="125221" y="156201"/>
                </a:lnTo>
                <a:lnTo>
                  <a:pt x="117347" y="148327"/>
                </a:lnTo>
                <a:lnTo>
                  <a:pt x="117347" y="46854"/>
                </a:lnTo>
                <a:lnTo>
                  <a:pt x="125221" y="38980"/>
                </a:lnTo>
                <a:lnTo>
                  <a:pt x="193771" y="38980"/>
                </a:lnTo>
                <a:lnTo>
                  <a:pt x="191469" y="29338"/>
                </a:lnTo>
                <a:lnTo>
                  <a:pt x="185114" y="17260"/>
                </a:lnTo>
                <a:lnTo>
                  <a:pt x="175830" y="8006"/>
                </a:lnTo>
                <a:lnTo>
                  <a:pt x="163608" y="2083"/>
                </a:lnTo>
                <a:lnTo>
                  <a:pt x="148440" y="0"/>
                </a:lnTo>
                <a:close/>
              </a:path>
              <a:path w="524510" h="562610">
                <a:moveTo>
                  <a:pt x="522768" y="203064"/>
                </a:moveTo>
                <a:lnTo>
                  <a:pt x="39170" y="203064"/>
                </a:lnTo>
                <a:lnTo>
                  <a:pt x="477265" y="203104"/>
                </a:lnTo>
                <a:lnTo>
                  <a:pt x="477265" y="523231"/>
                </a:lnTo>
                <a:lnTo>
                  <a:pt x="524255" y="523231"/>
                </a:lnTo>
                <a:lnTo>
                  <a:pt x="522768" y="203064"/>
                </a:lnTo>
                <a:close/>
              </a:path>
              <a:path w="524510" h="562610">
                <a:moveTo>
                  <a:pt x="193771" y="38980"/>
                </a:moveTo>
                <a:lnTo>
                  <a:pt x="156463" y="38980"/>
                </a:lnTo>
                <a:lnTo>
                  <a:pt x="156463" y="156201"/>
                </a:lnTo>
                <a:lnTo>
                  <a:pt x="367791" y="156201"/>
                </a:lnTo>
                <a:lnTo>
                  <a:pt x="359917" y="148327"/>
                </a:lnTo>
                <a:lnTo>
                  <a:pt x="359917" y="85843"/>
                </a:lnTo>
                <a:lnTo>
                  <a:pt x="195579" y="85806"/>
                </a:lnTo>
                <a:lnTo>
                  <a:pt x="194906" y="43733"/>
                </a:lnTo>
                <a:lnTo>
                  <a:pt x="193771" y="38980"/>
                </a:lnTo>
                <a:close/>
              </a:path>
              <a:path w="524510" h="562610">
                <a:moveTo>
                  <a:pt x="435660" y="38980"/>
                </a:moveTo>
                <a:lnTo>
                  <a:pt x="399033" y="38980"/>
                </a:lnTo>
                <a:lnTo>
                  <a:pt x="399033" y="156201"/>
                </a:lnTo>
                <a:lnTo>
                  <a:pt x="522550" y="156201"/>
                </a:lnTo>
                <a:lnTo>
                  <a:pt x="522353" y="113751"/>
                </a:lnTo>
                <a:lnTo>
                  <a:pt x="491696" y="87795"/>
                </a:lnTo>
                <a:lnTo>
                  <a:pt x="438149" y="85806"/>
                </a:lnTo>
                <a:lnTo>
                  <a:pt x="437177" y="43733"/>
                </a:lnTo>
                <a:lnTo>
                  <a:pt x="435660" y="38980"/>
                </a:lnTo>
                <a:close/>
              </a:path>
              <a:path w="524510" h="562610">
                <a:moveTo>
                  <a:pt x="391010" y="0"/>
                </a:moveTo>
                <a:lnTo>
                  <a:pt x="347512" y="5751"/>
                </a:lnTo>
                <a:lnTo>
                  <a:pt x="322854" y="39044"/>
                </a:lnTo>
                <a:lnTo>
                  <a:pt x="320718" y="85843"/>
                </a:lnTo>
                <a:lnTo>
                  <a:pt x="359917" y="85843"/>
                </a:lnTo>
                <a:lnTo>
                  <a:pt x="359917" y="46854"/>
                </a:lnTo>
                <a:lnTo>
                  <a:pt x="367791" y="38980"/>
                </a:lnTo>
                <a:lnTo>
                  <a:pt x="435660" y="38980"/>
                </a:lnTo>
                <a:lnTo>
                  <a:pt x="432583" y="29338"/>
                </a:lnTo>
                <a:lnTo>
                  <a:pt x="424906" y="17260"/>
                </a:lnTo>
                <a:lnTo>
                  <a:pt x="414908" y="8006"/>
                </a:lnTo>
                <a:lnTo>
                  <a:pt x="403355" y="2083"/>
                </a:lnTo>
                <a:lnTo>
                  <a:pt x="3910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24221" y="3224022"/>
            <a:ext cx="160655" cy="1549400"/>
          </a:xfrm>
          <a:custGeom>
            <a:avLst/>
            <a:gdLst/>
            <a:ahLst/>
            <a:cxnLst/>
            <a:rect l="l" t="t" r="r" b="b"/>
            <a:pathLst>
              <a:path w="160654" h="1549400">
                <a:moveTo>
                  <a:pt x="160654" y="1549019"/>
                </a:moveTo>
                <a:lnTo>
                  <a:pt x="0" y="0"/>
                </a:lnTo>
              </a:path>
            </a:pathLst>
          </a:custGeom>
          <a:ln w="19812">
            <a:solidFill>
              <a:srgbClr val="0EC6D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984241" y="3224022"/>
            <a:ext cx="160655" cy="1549400"/>
          </a:xfrm>
          <a:custGeom>
            <a:avLst/>
            <a:gdLst/>
            <a:ahLst/>
            <a:cxnLst/>
            <a:rect l="l" t="t" r="r" b="b"/>
            <a:pathLst>
              <a:path w="160654" h="1549400">
                <a:moveTo>
                  <a:pt x="0" y="1549019"/>
                </a:moveTo>
                <a:lnTo>
                  <a:pt x="160655" y="0"/>
                </a:lnTo>
              </a:path>
            </a:pathLst>
          </a:custGeom>
          <a:ln w="19811">
            <a:solidFill>
              <a:srgbClr val="0EC6D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395215" y="2045208"/>
            <a:ext cx="1178560" cy="1178560"/>
          </a:xfrm>
          <a:custGeom>
            <a:avLst/>
            <a:gdLst/>
            <a:ahLst/>
            <a:cxnLst/>
            <a:rect l="l" t="t" r="r" b="b"/>
            <a:pathLst>
              <a:path w="1178560" h="1178560">
                <a:moveTo>
                  <a:pt x="0" y="1178052"/>
                </a:moveTo>
                <a:lnTo>
                  <a:pt x="1178052" y="1178052"/>
                </a:lnTo>
                <a:lnTo>
                  <a:pt x="1178052" y="0"/>
                </a:lnTo>
                <a:lnTo>
                  <a:pt x="0" y="0"/>
                </a:lnTo>
                <a:lnTo>
                  <a:pt x="0" y="1178052"/>
                </a:lnTo>
                <a:close/>
              </a:path>
            </a:pathLst>
          </a:custGeom>
          <a:solidFill>
            <a:srgbClr val="0EC6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645402" y="3224022"/>
            <a:ext cx="160655" cy="1549400"/>
          </a:xfrm>
          <a:custGeom>
            <a:avLst/>
            <a:gdLst/>
            <a:ahLst/>
            <a:cxnLst/>
            <a:rect l="l" t="t" r="r" b="b"/>
            <a:pathLst>
              <a:path w="160654" h="1549400">
                <a:moveTo>
                  <a:pt x="160654" y="1549019"/>
                </a:moveTo>
                <a:lnTo>
                  <a:pt x="0" y="0"/>
                </a:lnTo>
              </a:path>
            </a:pathLst>
          </a:custGeom>
          <a:ln w="19812">
            <a:solidFill>
              <a:srgbClr val="EED3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805421" y="3224022"/>
            <a:ext cx="160655" cy="1549400"/>
          </a:xfrm>
          <a:custGeom>
            <a:avLst/>
            <a:gdLst/>
            <a:ahLst/>
            <a:cxnLst/>
            <a:rect l="l" t="t" r="r" b="b"/>
            <a:pathLst>
              <a:path w="160654" h="1549400">
                <a:moveTo>
                  <a:pt x="0" y="1549019"/>
                </a:moveTo>
                <a:lnTo>
                  <a:pt x="160654" y="0"/>
                </a:lnTo>
              </a:path>
            </a:pathLst>
          </a:custGeom>
          <a:ln w="19812">
            <a:solidFill>
              <a:srgbClr val="EED3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216396" y="2045208"/>
            <a:ext cx="1178560" cy="1178560"/>
          </a:xfrm>
          <a:custGeom>
            <a:avLst/>
            <a:gdLst/>
            <a:ahLst/>
            <a:cxnLst/>
            <a:rect l="l" t="t" r="r" b="b"/>
            <a:pathLst>
              <a:path w="1178559" h="1178560">
                <a:moveTo>
                  <a:pt x="0" y="1178052"/>
                </a:moveTo>
                <a:lnTo>
                  <a:pt x="1178052" y="1178052"/>
                </a:lnTo>
                <a:lnTo>
                  <a:pt x="1178052" y="0"/>
                </a:lnTo>
                <a:lnTo>
                  <a:pt x="0" y="0"/>
                </a:lnTo>
                <a:lnTo>
                  <a:pt x="0" y="1178052"/>
                </a:lnTo>
                <a:close/>
              </a:path>
            </a:pathLst>
          </a:custGeom>
          <a:solidFill>
            <a:srgbClr val="EED3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426957" y="3224022"/>
            <a:ext cx="160655" cy="1549400"/>
          </a:xfrm>
          <a:custGeom>
            <a:avLst/>
            <a:gdLst/>
            <a:ahLst/>
            <a:cxnLst/>
            <a:rect l="l" t="t" r="r" b="b"/>
            <a:pathLst>
              <a:path w="160654" h="1549400">
                <a:moveTo>
                  <a:pt x="160655" y="1549019"/>
                </a:moveTo>
                <a:lnTo>
                  <a:pt x="0" y="0"/>
                </a:lnTo>
              </a:path>
            </a:pathLst>
          </a:custGeom>
          <a:ln w="19811">
            <a:solidFill>
              <a:srgbClr val="0EC6D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586978" y="3224022"/>
            <a:ext cx="160655" cy="1549400"/>
          </a:xfrm>
          <a:custGeom>
            <a:avLst/>
            <a:gdLst/>
            <a:ahLst/>
            <a:cxnLst/>
            <a:rect l="l" t="t" r="r" b="b"/>
            <a:pathLst>
              <a:path w="160654" h="1549400">
                <a:moveTo>
                  <a:pt x="0" y="1549019"/>
                </a:moveTo>
                <a:lnTo>
                  <a:pt x="160654" y="0"/>
                </a:lnTo>
              </a:path>
            </a:pathLst>
          </a:custGeom>
          <a:ln w="19812">
            <a:solidFill>
              <a:srgbClr val="0EC6D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997952" y="2045208"/>
            <a:ext cx="1178560" cy="1178560"/>
          </a:xfrm>
          <a:custGeom>
            <a:avLst/>
            <a:gdLst/>
            <a:ahLst/>
            <a:cxnLst/>
            <a:rect l="l" t="t" r="r" b="b"/>
            <a:pathLst>
              <a:path w="1178559" h="1178560">
                <a:moveTo>
                  <a:pt x="0" y="1178052"/>
                </a:moveTo>
                <a:lnTo>
                  <a:pt x="1178052" y="1178052"/>
                </a:lnTo>
                <a:lnTo>
                  <a:pt x="1178052" y="0"/>
                </a:lnTo>
                <a:lnTo>
                  <a:pt x="0" y="0"/>
                </a:lnTo>
                <a:lnTo>
                  <a:pt x="0" y="1178052"/>
                </a:lnTo>
                <a:close/>
              </a:path>
            </a:pathLst>
          </a:custGeom>
          <a:solidFill>
            <a:srgbClr val="0EC6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378966" y="4511537"/>
            <a:ext cx="1701800" cy="8997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82550">
              <a:lnSpc>
                <a:spcPct val="100000"/>
              </a:lnSpc>
            </a:pPr>
            <a:r>
              <a:rPr dirty="0" sz="2400" b="1">
                <a:solidFill>
                  <a:srgbClr val="A6A6A6"/>
                </a:solidFill>
                <a:latin typeface="Microsoft YaHei"/>
                <a:cs typeface="Microsoft YaHei"/>
              </a:rPr>
              <a:t>發燒</a:t>
            </a:r>
            <a:endParaRPr sz="2400">
              <a:latin typeface="Microsoft YaHei"/>
              <a:cs typeface="Microsoft YaHei"/>
            </a:endParaRPr>
          </a:p>
          <a:p>
            <a:pPr algn="ctr" marL="12065" marR="5080">
              <a:lnSpc>
                <a:spcPct val="120000"/>
              </a:lnSpc>
              <a:spcBef>
                <a:spcPts val="1025"/>
              </a:spcBef>
            </a:pPr>
            <a:r>
              <a:rPr dirty="0" sz="1200">
                <a:solidFill>
                  <a:srgbClr val="A6A6A6"/>
                </a:solidFill>
                <a:latin typeface="Microsoft YaHei"/>
                <a:cs typeface="Microsoft YaHei"/>
              </a:rPr>
              <a:t>臨床上有發現無發燒個案 確診案例</a:t>
            </a:r>
            <a:endParaRPr sz="1200">
              <a:latin typeface="Microsoft YaHei"/>
              <a:cs typeface="Microsoft YaHe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13528" y="4938257"/>
            <a:ext cx="63500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b="1">
                <a:solidFill>
                  <a:srgbClr val="A6A6A6"/>
                </a:solidFill>
                <a:latin typeface="Microsoft YaHei"/>
                <a:cs typeface="Microsoft YaHei"/>
              </a:rPr>
              <a:t>咳嗽</a:t>
            </a:r>
            <a:endParaRPr sz="2400">
              <a:latin typeface="Microsoft YaHei"/>
              <a:cs typeface="Microsoft YaHe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56705" y="4938257"/>
            <a:ext cx="124460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b="1">
                <a:solidFill>
                  <a:srgbClr val="A6A6A6"/>
                </a:solidFill>
                <a:latin typeface="Microsoft YaHei"/>
                <a:cs typeface="Microsoft YaHei"/>
              </a:rPr>
              <a:t>呼吸困難</a:t>
            </a:r>
            <a:endParaRPr sz="2400">
              <a:latin typeface="Microsoft YaHei"/>
              <a:cs typeface="Microsoft YaHe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096504" y="4976113"/>
            <a:ext cx="1244600" cy="769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2400" b="1">
                <a:solidFill>
                  <a:srgbClr val="A6A6A6"/>
                </a:solidFill>
                <a:latin typeface="Microsoft YaHei"/>
                <a:cs typeface="Microsoft YaHei"/>
              </a:rPr>
              <a:t>疲勞</a:t>
            </a:r>
            <a:endParaRPr sz="2400">
              <a:latin typeface="Microsoft YaHei"/>
              <a:cs typeface="Microsoft YaHei"/>
            </a:endParaRPr>
          </a:p>
          <a:p>
            <a:pPr algn="ctr">
              <a:lnSpc>
                <a:spcPct val="100000"/>
              </a:lnSpc>
              <a:spcBef>
                <a:spcPts val="575"/>
              </a:spcBef>
            </a:pPr>
            <a:r>
              <a:rPr dirty="0" sz="2400" b="1">
                <a:solidFill>
                  <a:srgbClr val="A6A6A6"/>
                </a:solidFill>
                <a:latin typeface="Microsoft YaHei"/>
                <a:cs typeface="Microsoft YaHei"/>
              </a:rPr>
              <a:t>四肢痠痛</a:t>
            </a:r>
            <a:endParaRPr sz="2400">
              <a:latin typeface="Microsoft YaHei"/>
              <a:cs typeface="Microsoft YaHe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3378" rIns="0" bIns="0" rtlCol="0" vert="horz">
            <a:spAutoFit/>
          </a:bodyPr>
          <a:lstStyle/>
          <a:p>
            <a:pPr marL="4867910">
              <a:lnSpc>
                <a:spcPct val="100000"/>
              </a:lnSpc>
            </a:pPr>
            <a:r>
              <a:rPr dirty="0"/>
              <a:t>臨床症狀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353311" y="5585460"/>
            <a:ext cx="4406265" cy="1424940"/>
          </a:xfrm>
          <a:prstGeom prst="rect">
            <a:avLst/>
          </a:prstGeom>
          <a:solidFill>
            <a:srgbClr val="0EC6D2"/>
          </a:solidFill>
        </p:spPr>
        <p:txBody>
          <a:bodyPr wrap="square" lIns="0" tIns="0" rIns="0" bIns="0" rtlCol="0" vert="horz">
            <a:spAutoFit/>
          </a:bodyPr>
          <a:lstStyle/>
          <a:p>
            <a:pPr marL="90805">
              <a:lnSpc>
                <a:spcPct val="100000"/>
              </a:lnSpc>
            </a:pPr>
            <a:r>
              <a:rPr dirty="0" sz="2400" spc="-600" b="1" u="heavy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0" u="heavy">
                <a:solidFill>
                  <a:srgbClr val="FFFFFF"/>
                </a:solidFill>
                <a:latin typeface="Microsoft YaHei Light"/>
                <a:cs typeface="Microsoft YaHei Light"/>
              </a:rPr>
              <a:t>擴</a:t>
            </a:r>
            <a:r>
              <a:rPr dirty="0" sz="2400" spc="-595" b="1" u="heavy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0" u="heavy">
                <a:solidFill>
                  <a:srgbClr val="FFFFFF"/>
                </a:solidFill>
                <a:latin typeface="Microsoft YaHei Light"/>
                <a:cs typeface="Microsoft YaHei Light"/>
              </a:rPr>
              <a:t>大</a:t>
            </a:r>
            <a:r>
              <a:rPr dirty="0" sz="2400" spc="-595" b="1" u="heavy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0" u="heavy">
                <a:solidFill>
                  <a:srgbClr val="FFFFFF"/>
                </a:solidFill>
                <a:latin typeface="Microsoft YaHei Light"/>
                <a:cs typeface="Microsoft YaHei Light"/>
              </a:rPr>
              <a:t>通</a:t>
            </a:r>
            <a:r>
              <a:rPr dirty="0" sz="2400" spc="-595" b="1" u="heavy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0" u="heavy">
                <a:solidFill>
                  <a:srgbClr val="FFFFFF"/>
                </a:solidFill>
                <a:latin typeface="Microsoft YaHei Light"/>
                <a:cs typeface="Microsoft YaHei Light"/>
              </a:rPr>
              <a:t>報定義</a:t>
            </a:r>
            <a:r>
              <a:rPr dirty="0" sz="2400" spc="-20" b="1" u="heavy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sz="240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  <a:spcBef>
                <a:spcPts val="525"/>
              </a:spcBef>
            </a:pPr>
            <a:r>
              <a:rPr dirty="0" sz="1800" b="0">
                <a:solidFill>
                  <a:srgbClr val="FFFFFF"/>
                </a:solidFill>
                <a:latin typeface="Microsoft YaHei Light"/>
                <a:cs typeface="Microsoft YaHei Light"/>
              </a:rPr>
              <a:t>有武漢旅遊史</a:t>
            </a:r>
            <a:r>
              <a:rPr dirty="0" sz="1800" spc="-125" b="0">
                <a:solidFill>
                  <a:srgbClr val="FFFFFF"/>
                </a:solidFill>
                <a:latin typeface="Microsoft YaHei Light"/>
                <a:cs typeface="Microsoft YaHei Light"/>
              </a:rPr>
              <a:t> </a:t>
            </a:r>
            <a:r>
              <a:rPr dirty="0" sz="1800" b="0">
                <a:solidFill>
                  <a:srgbClr val="FFFFFF"/>
                </a:solidFill>
                <a:latin typeface="Calibri Light"/>
                <a:cs typeface="Calibri Light"/>
              </a:rPr>
              <a:t>→</a:t>
            </a:r>
            <a:r>
              <a:rPr dirty="0" sz="1800" spc="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1800" b="0">
                <a:solidFill>
                  <a:srgbClr val="FFFFFF"/>
                </a:solidFill>
                <a:latin typeface="Microsoft YaHei Light"/>
                <a:cs typeface="Microsoft YaHei Light"/>
              </a:rPr>
              <a:t>出現發燒</a:t>
            </a:r>
            <a:r>
              <a:rPr dirty="0" sz="1800" spc="-114" b="0">
                <a:solidFill>
                  <a:srgbClr val="FFFFFF"/>
                </a:solidFill>
                <a:latin typeface="Microsoft YaHei Light"/>
                <a:cs typeface="Microsoft YaHei Light"/>
              </a:rPr>
              <a:t> </a:t>
            </a:r>
            <a:r>
              <a:rPr dirty="0" sz="1800" b="0">
                <a:solidFill>
                  <a:srgbClr val="FFFFFF"/>
                </a:solidFill>
                <a:latin typeface="Microsoft YaHei Light"/>
                <a:cs typeface="Microsoft YaHei Light"/>
              </a:rPr>
              <a:t>或</a:t>
            </a:r>
            <a:r>
              <a:rPr dirty="0" sz="1800" spc="-125" b="0">
                <a:solidFill>
                  <a:srgbClr val="FFFFFF"/>
                </a:solidFill>
                <a:latin typeface="Microsoft YaHei Light"/>
                <a:cs typeface="Microsoft YaHei Light"/>
              </a:rPr>
              <a:t> </a:t>
            </a:r>
            <a:r>
              <a:rPr dirty="0" sz="1800" b="0">
                <a:solidFill>
                  <a:srgbClr val="FFFFFF"/>
                </a:solidFill>
                <a:latin typeface="Microsoft YaHei Light"/>
                <a:cs typeface="Microsoft YaHei Light"/>
              </a:rPr>
              <a:t>呼吸道症狀</a:t>
            </a:r>
            <a:endParaRPr sz="1800">
              <a:latin typeface="Microsoft YaHei Light"/>
              <a:cs typeface="Microsoft YaHei Ligh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0141457" y="3236214"/>
            <a:ext cx="160655" cy="1549400"/>
          </a:xfrm>
          <a:custGeom>
            <a:avLst/>
            <a:gdLst/>
            <a:ahLst/>
            <a:cxnLst/>
            <a:rect l="l" t="t" r="r" b="b"/>
            <a:pathLst>
              <a:path w="160654" h="1549400">
                <a:moveTo>
                  <a:pt x="160655" y="1549019"/>
                </a:moveTo>
                <a:lnTo>
                  <a:pt x="0" y="0"/>
                </a:lnTo>
              </a:path>
            </a:pathLst>
          </a:custGeom>
          <a:ln w="19811">
            <a:solidFill>
              <a:srgbClr val="EED3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0303002" y="3236214"/>
            <a:ext cx="160655" cy="1549400"/>
          </a:xfrm>
          <a:custGeom>
            <a:avLst/>
            <a:gdLst/>
            <a:ahLst/>
            <a:cxnLst/>
            <a:rect l="l" t="t" r="r" b="b"/>
            <a:pathLst>
              <a:path w="160654" h="1549400">
                <a:moveTo>
                  <a:pt x="0" y="1549019"/>
                </a:moveTo>
                <a:lnTo>
                  <a:pt x="160654" y="0"/>
                </a:lnTo>
              </a:path>
            </a:pathLst>
          </a:custGeom>
          <a:ln w="19812">
            <a:solidFill>
              <a:srgbClr val="EED3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9712452" y="2055876"/>
            <a:ext cx="1178560" cy="1179830"/>
          </a:xfrm>
          <a:custGeom>
            <a:avLst/>
            <a:gdLst/>
            <a:ahLst/>
            <a:cxnLst/>
            <a:rect l="l" t="t" r="r" b="b"/>
            <a:pathLst>
              <a:path w="1178559" h="1179830">
                <a:moveTo>
                  <a:pt x="0" y="1179576"/>
                </a:moveTo>
                <a:lnTo>
                  <a:pt x="1178052" y="1179576"/>
                </a:lnTo>
                <a:lnTo>
                  <a:pt x="1178052" y="0"/>
                </a:lnTo>
                <a:lnTo>
                  <a:pt x="0" y="0"/>
                </a:lnTo>
                <a:lnTo>
                  <a:pt x="0" y="1179576"/>
                </a:lnTo>
                <a:close/>
              </a:path>
            </a:pathLst>
          </a:custGeom>
          <a:solidFill>
            <a:srgbClr val="EED3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0157459" y="2383536"/>
            <a:ext cx="288290" cy="524510"/>
          </a:xfrm>
          <a:custGeom>
            <a:avLst/>
            <a:gdLst/>
            <a:ahLst/>
            <a:cxnLst/>
            <a:rect l="l" t="t" r="r" b="b"/>
            <a:pathLst>
              <a:path w="288290" h="524510">
                <a:moveTo>
                  <a:pt x="234041" y="258222"/>
                </a:moveTo>
                <a:lnTo>
                  <a:pt x="147947" y="258222"/>
                </a:lnTo>
                <a:lnTo>
                  <a:pt x="85598" y="508634"/>
                </a:lnTo>
                <a:lnTo>
                  <a:pt x="85598" y="524255"/>
                </a:lnTo>
                <a:lnTo>
                  <a:pt x="108966" y="524255"/>
                </a:lnTo>
                <a:lnTo>
                  <a:pt x="116733" y="516337"/>
                </a:lnTo>
                <a:lnTo>
                  <a:pt x="234041" y="258222"/>
                </a:lnTo>
                <a:close/>
              </a:path>
              <a:path w="288290" h="524510">
                <a:moveTo>
                  <a:pt x="194564" y="0"/>
                </a:moveTo>
                <a:lnTo>
                  <a:pt x="77850" y="0"/>
                </a:lnTo>
                <a:lnTo>
                  <a:pt x="70104" y="7873"/>
                </a:lnTo>
                <a:lnTo>
                  <a:pt x="70041" y="15879"/>
                </a:lnTo>
                <a:lnTo>
                  <a:pt x="7747" y="273812"/>
                </a:lnTo>
                <a:lnTo>
                  <a:pt x="0" y="273812"/>
                </a:lnTo>
                <a:lnTo>
                  <a:pt x="7747" y="281685"/>
                </a:lnTo>
                <a:lnTo>
                  <a:pt x="7747" y="289559"/>
                </a:lnTo>
                <a:lnTo>
                  <a:pt x="23534" y="289518"/>
                </a:lnTo>
                <a:lnTo>
                  <a:pt x="147947" y="258222"/>
                </a:lnTo>
                <a:lnTo>
                  <a:pt x="234041" y="258222"/>
                </a:lnTo>
                <a:lnTo>
                  <a:pt x="276737" y="164278"/>
                </a:lnTo>
                <a:lnTo>
                  <a:pt x="140103" y="164278"/>
                </a:lnTo>
                <a:lnTo>
                  <a:pt x="194564" y="23494"/>
                </a:lnTo>
                <a:lnTo>
                  <a:pt x="194564" y="0"/>
                </a:lnTo>
                <a:close/>
              </a:path>
              <a:path w="288290" h="524510">
                <a:moveTo>
                  <a:pt x="272415" y="132968"/>
                </a:moveTo>
                <a:lnTo>
                  <a:pt x="264668" y="132968"/>
                </a:lnTo>
                <a:lnTo>
                  <a:pt x="264549" y="140865"/>
                </a:lnTo>
                <a:lnTo>
                  <a:pt x="140103" y="164278"/>
                </a:lnTo>
                <a:lnTo>
                  <a:pt x="276737" y="164278"/>
                </a:lnTo>
                <a:lnTo>
                  <a:pt x="280289" y="156463"/>
                </a:lnTo>
                <a:lnTo>
                  <a:pt x="288036" y="148716"/>
                </a:lnTo>
                <a:lnTo>
                  <a:pt x="280289" y="148716"/>
                </a:lnTo>
                <a:lnTo>
                  <a:pt x="280289" y="140842"/>
                </a:lnTo>
                <a:lnTo>
                  <a:pt x="272415" y="1329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10007345" y="4958069"/>
            <a:ext cx="63500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b="1">
                <a:solidFill>
                  <a:srgbClr val="A6A6A6"/>
                </a:solidFill>
                <a:latin typeface="Microsoft YaHei"/>
                <a:cs typeface="Microsoft YaHei"/>
              </a:rPr>
              <a:t>腹瀉</a:t>
            </a:r>
            <a:endParaRPr sz="2400">
              <a:latin typeface="Microsoft YaHei"/>
              <a:cs typeface="Microsoft YaHe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9831323" y="2171700"/>
            <a:ext cx="946403" cy="9631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9471765" y="1697101"/>
            <a:ext cx="621665" cy="696595"/>
          </a:xfrm>
          <a:custGeom>
            <a:avLst/>
            <a:gdLst/>
            <a:ahLst/>
            <a:cxnLst/>
            <a:rect l="l" t="t" r="r" b="b"/>
            <a:pathLst>
              <a:path w="621665" h="696594">
                <a:moveTo>
                  <a:pt x="157247" y="0"/>
                </a:moveTo>
                <a:lnTo>
                  <a:pt x="28088" y="260476"/>
                </a:lnTo>
                <a:lnTo>
                  <a:pt x="10826" y="304539"/>
                </a:lnTo>
                <a:lnTo>
                  <a:pt x="1652" y="349916"/>
                </a:lnTo>
                <a:lnTo>
                  <a:pt x="0" y="372840"/>
                </a:lnTo>
                <a:lnTo>
                  <a:pt x="251" y="395783"/>
                </a:lnTo>
                <a:lnTo>
                  <a:pt x="6305" y="441312"/>
                </a:lnTo>
                <a:lnTo>
                  <a:pt x="19500" y="485679"/>
                </a:lnTo>
                <a:lnTo>
                  <a:pt x="39518" y="528057"/>
                </a:lnTo>
                <a:lnTo>
                  <a:pt x="66044" y="567621"/>
                </a:lnTo>
                <a:lnTo>
                  <a:pt x="98761" y="603543"/>
                </a:lnTo>
                <a:lnTo>
                  <a:pt x="137353" y="634999"/>
                </a:lnTo>
                <a:lnTo>
                  <a:pt x="181504" y="661162"/>
                </a:lnTo>
                <a:lnTo>
                  <a:pt x="229038" y="680473"/>
                </a:lnTo>
                <a:lnTo>
                  <a:pt x="277422" y="692167"/>
                </a:lnTo>
                <a:lnTo>
                  <a:pt x="325809" y="696487"/>
                </a:lnTo>
                <a:lnTo>
                  <a:pt x="349739" y="695959"/>
                </a:lnTo>
                <a:lnTo>
                  <a:pt x="396541" y="689680"/>
                </a:lnTo>
                <a:lnTo>
                  <a:pt x="441225" y="676641"/>
                </a:lnTo>
                <a:lnTo>
                  <a:pt x="482945" y="657087"/>
                </a:lnTo>
                <a:lnTo>
                  <a:pt x="520850" y="631265"/>
                </a:lnTo>
                <a:lnTo>
                  <a:pt x="554095" y="599419"/>
                </a:lnTo>
                <a:lnTo>
                  <a:pt x="581829" y="561795"/>
                </a:lnTo>
                <a:lnTo>
                  <a:pt x="603027" y="519078"/>
                </a:lnTo>
                <a:lnTo>
                  <a:pt x="616206" y="474262"/>
                </a:lnTo>
                <a:lnTo>
                  <a:pt x="621454" y="428549"/>
                </a:lnTo>
                <a:lnTo>
                  <a:pt x="621203" y="405614"/>
                </a:lnTo>
                <a:lnTo>
                  <a:pt x="615148" y="360101"/>
                </a:lnTo>
                <a:lnTo>
                  <a:pt x="601954" y="315753"/>
                </a:lnTo>
                <a:lnTo>
                  <a:pt x="581935" y="273394"/>
                </a:lnTo>
                <a:lnTo>
                  <a:pt x="555409" y="233848"/>
                </a:lnTo>
                <a:lnTo>
                  <a:pt x="522692" y="197940"/>
                </a:lnTo>
                <a:lnTo>
                  <a:pt x="484100" y="166494"/>
                </a:lnTo>
                <a:lnTo>
                  <a:pt x="439949" y="140335"/>
                </a:lnTo>
                <a:lnTo>
                  <a:pt x="157247" y="0"/>
                </a:lnTo>
                <a:close/>
              </a:path>
            </a:pathLst>
          </a:custGeom>
          <a:solidFill>
            <a:srgbClr val="CE00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9590023" y="2009648"/>
            <a:ext cx="40132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20" b="1">
                <a:solidFill>
                  <a:srgbClr val="FFFFFF"/>
                </a:solidFill>
                <a:latin typeface="Calibri"/>
                <a:cs typeface="Calibri"/>
              </a:rPr>
              <a:t>3%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379217" y="2855722"/>
            <a:ext cx="257810" cy="1536065"/>
          </a:xfrm>
          <a:custGeom>
            <a:avLst/>
            <a:gdLst/>
            <a:ahLst/>
            <a:cxnLst/>
            <a:rect l="l" t="t" r="r" b="b"/>
            <a:pathLst>
              <a:path w="257810" h="1536064">
                <a:moveTo>
                  <a:pt x="0" y="1535938"/>
                </a:moveTo>
                <a:lnTo>
                  <a:pt x="257301" y="0"/>
                </a:lnTo>
              </a:path>
            </a:pathLst>
          </a:custGeom>
          <a:ln w="19050">
            <a:solidFill>
              <a:srgbClr val="EED3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379217" y="2941320"/>
            <a:ext cx="567055" cy="1450340"/>
          </a:xfrm>
          <a:custGeom>
            <a:avLst/>
            <a:gdLst/>
            <a:ahLst/>
            <a:cxnLst/>
            <a:rect l="l" t="t" r="r" b="b"/>
            <a:pathLst>
              <a:path w="567055" h="1450339">
                <a:moveTo>
                  <a:pt x="0" y="1450340"/>
                </a:moveTo>
                <a:lnTo>
                  <a:pt x="567055" y="0"/>
                </a:lnTo>
              </a:path>
            </a:pathLst>
          </a:custGeom>
          <a:ln w="19050">
            <a:solidFill>
              <a:srgbClr val="EED3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668523" y="2130552"/>
            <a:ext cx="952500" cy="10073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17135" y="2116836"/>
            <a:ext cx="4541520" cy="10546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301726" y="1684274"/>
            <a:ext cx="621665" cy="696595"/>
          </a:xfrm>
          <a:custGeom>
            <a:avLst/>
            <a:gdLst/>
            <a:ahLst/>
            <a:cxnLst/>
            <a:rect l="l" t="t" r="r" b="b"/>
            <a:pathLst>
              <a:path w="621664" h="696594">
                <a:moveTo>
                  <a:pt x="157374" y="0"/>
                </a:moveTo>
                <a:lnTo>
                  <a:pt x="28088" y="260350"/>
                </a:lnTo>
                <a:lnTo>
                  <a:pt x="10826" y="304443"/>
                </a:lnTo>
                <a:lnTo>
                  <a:pt x="1652" y="349838"/>
                </a:lnTo>
                <a:lnTo>
                  <a:pt x="0" y="372766"/>
                </a:lnTo>
                <a:lnTo>
                  <a:pt x="251" y="395712"/>
                </a:lnTo>
                <a:lnTo>
                  <a:pt x="6305" y="441240"/>
                </a:lnTo>
                <a:lnTo>
                  <a:pt x="19500" y="485600"/>
                </a:lnTo>
                <a:lnTo>
                  <a:pt x="39518" y="527967"/>
                </a:lnTo>
                <a:lnTo>
                  <a:pt x="66044" y="567518"/>
                </a:lnTo>
                <a:lnTo>
                  <a:pt x="98761" y="603428"/>
                </a:lnTo>
                <a:lnTo>
                  <a:pt x="137353" y="634875"/>
                </a:lnTo>
                <a:lnTo>
                  <a:pt x="181504" y="661034"/>
                </a:lnTo>
                <a:lnTo>
                  <a:pt x="229072" y="680377"/>
                </a:lnTo>
                <a:lnTo>
                  <a:pt x="277483" y="692090"/>
                </a:lnTo>
                <a:lnTo>
                  <a:pt x="325889" y="696419"/>
                </a:lnTo>
                <a:lnTo>
                  <a:pt x="349826" y="695894"/>
                </a:lnTo>
                <a:lnTo>
                  <a:pt x="396635" y="689616"/>
                </a:lnTo>
                <a:lnTo>
                  <a:pt x="441320" y="676577"/>
                </a:lnTo>
                <a:lnTo>
                  <a:pt x="483031" y="657025"/>
                </a:lnTo>
                <a:lnTo>
                  <a:pt x="520922" y="631209"/>
                </a:lnTo>
                <a:lnTo>
                  <a:pt x="554143" y="599377"/>
                </a:lnTo>
                <a:lnTo>
                  <a:pt x="581847" y="561778"/>
                </a:lnTo>
                <a:lnTo>
                  <a:pt x="603028" y="519077"/>
                </a:lnTo>
                <a:lnTo>
                  <a:pt x="616213" y="474254"/>
                </a:lnTo>
                <a:lnTo>
                  <a:pt x="621472" y="428529"/>
                </a:lnTo>
                <a:lnTo>
                  <a:pt x="621227" y="405586"/>
                </a:lnTo>
                <a:lnTo>
                  <a:pt x="615185" y="360057"/>
                </a:lnTo>
                <a:lnTo>
                  <a:pt x="602001" y="315690"/>
                </a:lnTo>
                <a:lnTo>
                  <a:pt x="581990" y="273312"/>
                </a:lnTo>
                <a:lnTo>
                  <a:pt x="555465" y="233748"/>
                </a:lnTo>
                <a:lnTo>
                  <a:pt x="522741" y="197826"/>
                </a:lnTo>
                <a:lnTo>
                  <a:pt x="484131" y="166370"/>
                </a:lnTo>
                <a:lnTo>
                  <a:pt x="439949" y="140207"/>
                </a:lnTo>
                <a:lnTo>
                  <a:pt x="157374" y="0"/>
                </a:lnTo>
                <a:close/>
              </a:path>
            </a:pathLst>
          </a:custGeom>
          <a:solidFill>
            <a:srgbClr val="CE00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2331847" y="1955673"/>
            <a:ext cx="55499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20" b="1">
                <a:solidFill>
                  <a:srgbClr val="FFFFFF"/>
                </a:solidFill>
                <a:latin typeface="Calibri"/>
                <a:cs typeface="Calibri"/>
              </a:rPr>
              <a:t>98%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670778" y="1682369"/>
            <a:ext cx="621665" cy="696595"/>
          </a:xfrm>
          <a:custGeom>
            <a:avLst/>
            <a:gdLst/>
            <a:ahLst/>
            <a:cxnLst/>
            <a:rect l="l" t="t" r="r" b="b"/>
            <a:pathLst>
              <a:path w="621665" h="696594">
                <a:moveTo>
                  <a:pt x="157247" y="0"/>
                </a:moveTo>
                <a:lnTo>
                  <a:pt x="28088" y="260350"/>
                </a:lnTo>
                <a:lnTo>
                  <a:pt x="10826" y="304443"/>
                </a:lnTo>
                <a:lnTo>
                  <a:pt x="1652" y="349838"/>
                </a:lnTo>
                <a:lnTo>
                  <a:pt x="0" y="372766"/>
                </a:lnTo>
                <a:lnTo>
                  <a:pt x="251" y="395712"/>
                </a:lnTo>
                <a:lnTo>
                  <a:pt x="6305" y="441240"/>
                </a:lnTo>
                <a:lnTo>
                  <a:pt x="19500" y="485600"/>
                </a:lnTo>
                <a:lnTo>
                  <a:pt x="39518" y="527967"/>
                </a:lnTo>
                <a:lnTo>
                  <a:pt x="66044" y="567518"/>
                </a:lnTo>
                <a:lnTo>
                  <a:pt x="98761" y="603428"/>
                </a:lnTo>
                <a:lnTo>
                  <a:pt x="137353" y="634875"/>
                </a:lnTo>
                <a:lnTo>
                  <a:pt x="181504" y="661035"/>
                </a:lnTo>
                <a:lnTo>
                  <a:pt x="229038" y="680377"/>
                </a:lnTo>
                <a:lnTo>
                  <a:pt x="277422" y="692090"/>
                </a:lnTo>
                <a:lnTo>
                  <a:pt x="325809" y="696419"/>
                </a:lnTo>
                <a:lnTo>
                  <a:pt x="349739" y="695894"/>
                </a:lnTo>
                <a:lnTo>
                  <a:pt x="396541" y="689616"/>
                </a:lnTo>
                <a:lnTo>
                  <a:pt x="441225" y="676577"/>
                </a:lnTo>
                <a:lnTo>
                  <a:pt x="482945" y="657025"/>
                </a:lnTo>
                <a:lnTo>
                  <a:pt x="520850" y="631209"/>
                </a:lnTo>
                <a:lnTo>
                  <a:pt x="554095" y="599377"/>
                </a:lnTo>
                <a:lnTo>
                  <a:pt x="581829" y="561778"/>
                </a:lnTo>
                <a:lnTo>
                  <a:pt x="603027" y="519060"/>
                </a:lnTo>
                <a:lnTo>
                  <a:pt x="616206" y="474213"/>
                </a:lnTo>
                <a:lnTo>
                  <a:pt x="621454" y="428476"/>
                </a:lnTo>
                <a:lnTo>
                  <a:pt x="621203" y="405530"/>
                </a:lnTo>
                <a:lnTo>
                  <a:pt x="615148" y="360002"/>
                </a:lnTo>
                <a:lnTo>
                  <a:pt x="601954" y="315642"/>
                </a:lnTo>
                <a:lnTo>
                  <a:pt x="581935" y="273275"/>
                </a:lnTo>
                <a:lnTo>
                  <a:pt x="555409" y="233724"/>
                </a:lnTo>
                <a:lnTo>
                  <a:pt x="522692" y="197814"/>
                </a:lnTo>
                <a:lnTo>
                  <a:pt x="484100" y="166367"/>
                </a:lnTo>
                <a:lnTo>
                  <a:pt x="439949" y="140208"/>
                </a:lnTo>
                <a:lnTo>
                  <a:pt x="157247" y="0"/>
                </a:lnTo>
                <a:close/>
              </a:path>
            </a:pathLst>
          </a:custGeom>
          <a:solidFill>
            <a:srgbClr val="CE00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7701153" y="1953895"/>
            <a:ext cx="55499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20" b="1">
                <a:solidFill>
                  <a:srgbClr val="FFFFFF"/>
                </a:solidFill>
                <a:latin typeface="Calibri"/>
                <a:cs typeface="Calibri"/>
              </a:rPr>
              <a:t>44%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872331" y="1682369"/>
            <a:ext cx="621665" cy="696595"/>
          </a:xfrm>
          <a:custGeom>
            <a:avLst/>
            <a:gdLst/>
            <a:ahLst/>
            <a:cxnLst/>
            <a:rect l="l" t="t" r="r" b="b"/>
            <a:pathLst>
              <a:path w="621664" h="696594">
                <a:moveTo>
                  <a:pt x="157374" y="0"/>
                </a:moveTo>
                <a:lnTo>
                  <a:pt x="28088" y="260350"/>
                </a:lnTo>
                <a:lnTo>
                  <a:pt x="10826" y="304443"/>
                </a:lnTo>
                <a:lnTo>
                  <a:pt x="1652" y="349838"/>
                </a:lnTo>
                <a:lnTo>
                  <a:pt x="0" y="372766"/>
                </a:lnTo>
                <a:lnTo>
                  <a:pt x="251" y="395712"/>
                </a:lnTo>
                <a:lnTo>
                  <a:pt x="6305" y="441240"/>
                </a:lnTo>
                <a:lnTo>
                  <a:pt x="19500" y="485600"/>
                </a:lnTo>
                <a:lnTo>
                  <a:pt x="39518" y="527967"/>
                </a:lnTo>
                <a:lnTo>
                  <a:pt x="66044" y="567518"/>
                </a:lnTo>
                <a:lnTo>
                  <a:pt x="98761" y="603428"/>
                </a:lnTo>
                <a:lnTo>
                  <a:pt x="137353" y="634875"/>
                </a:lnTo>
                <a:lnTo>
                  <a:pt x="181504" y="661035"/>
                </a:lnTo>
                <a:lnTo>
                  <a:pt x="229038" y="680377"/>
                </a:lnTo>
                <a:lnTo>
                  <a:pt x="277422" y="692090"/>
                </a:lnTo>
                <a:lnTo>
                  <a:pt x="325809" y="696419"/>
                </a:lnTo>
                <a:lnTo>
                  <a:pt x="349739" y="695894"/>
                </a:lnTo>
                <a:lnTo>
                  <a:pt x="396541" y="689616"/>
                </a:lnTo>
                <a:lnTo>
                  <a:pt x="441225" y="676577"/>
                </a:lnTo>
                <a:lnTo>
                  <a:pt x="482945" y="657025"/>
                </a:lnTo>
                <a:lnTo>
                  <a:pt x="520850" y="631209"/>
                </a:lnTo>
                <a:lnTo>
                  <a:pt x="554095" y="599377"/>
                </a:lnTo>
                <a:lnTo>
                  <a:pt x="581829" y="561778"/>
                </a:lnTo>
                <a:lnTo>
                  <a:pt x="603027" y="519060"/>
                </a:lnTo>
                <a:lnTo>
                  <a:pt x="616206" y="474213"/>
                </a:lnTo>
                <a:lnTo>
                  <a:pt x="621454" y="428476"/>
                </a:lnTo>
                <a:lnTo>
                  <a:pt x="621203" y="405530"/>
                </a:lnTo>
                <a:lnTo>
                  <a:pt x="615148" y="360002"/>
                </a:lnTo>
                <a:lnTo>
                  <a:pt x="601954" y="315642"/>
                </a:lnTo>
                <a:lnTo>
                  <a:pt x="581935" y="273275"/>
                </a:lnTo>
                <a:lnTo>
                  <a:pt x="555409" y="233724"/>
                </a:lnTo>
                <a:lnTo>
                  <a:pt x="522692" y="197814"/>
                </a:lnTo>
                <a:lnTo>
                  <a:pt x="484100" y="166367"/>
                </a:lnTo>
                <a:lnTo>
                  <a:pt x="439949" y="140208"/>
                </a:lnTo>
                <a:lnTo>
                  <a:pt x="157374" y="0"/>
                </a:lnTo>
                <a:close/>
              </a:path>
            </a:pathLst>
          </a:custGeom>
          <a:solidFill>
            <a:srgbClr val="CE00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5902578" y="1953895"/>
            <a:ext cx="55499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20" b="1">
                <a:solidFill>
                  <a:srgbClr val="FFFFFF"/>
                </a:solidFill>
                <a:latin typeface="Calibri"/>
                <a:cs typeface="Calibri"/>
              </a:rPr>
              <a:t>55%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119477" y="1684274"/>
            <a:ext cx="621665" cy="696595"/>
          </a:xfrm>
          <a:custGeom>
            <a:avLst/>
            <a:gdLst/>
            <a:ahLst/>
            <a:cxnLst/>
            <a:rect l="l" t="t" r="r" b="b"/>
            <a:pathLst>
              <a:path w="621664" h="696594">
                <a:moveTo>
                  <a:pt x="157247" y="0"/>
                </a:moveTo>
                <a:lnTo>
                  <a:pt x="28088" y="260350"/>
                </a:lnTo>
                <a:lnTo>
                  <a:pt x="10826" y="304443"/>
                </a:lnTo>
                <a:lnTo>
                  <a:pt x="1652" y="349838"/>
                </a:lnTo>
                <a:lnTo>
                  <a:pt x="0" y="372766"/>
                </a:lnTo>
                <a:lnTo>
                  <a:pt x="251" y="395712"/>
                </a:lnTo>
                <a:lnTo>
                  <a:pt x="6305" y="441240"/>
                </a:lnTo>
                <a:lnTo>
                  <a:pt x="19500" y="485600"/>
                </a:lnTo>
                <a:lnTo>
                  <a:pt x="39518" y="527967"/>
                </a:lnTo>
                <a:lnTo>
                  <a:pt x="66044" y="567518"/>
                </a:lnTo>
                <a:lnTo>
                  <a:pt x="98761" y="603428"/>
                </a:lnTo>
                <a:lnTo>
                  <a:pt x="137353" y="634875"/>
                </a:lnTo>
                <a:lnTo>
                  <a:pt x="181504" y="661034"/>
                </a:lnTo>
                <a:lnTo>
                  <a:pt x="229038" y="680377"/>
                </a:lnTo>
                <a:lnTo>
                  <a:pt x="277422" y="692090"/>
                </a:lnTo>
                <a:lnTo>
                  <a:pt x="325809" y="696419"/>
                </a:lnTo>
                <a:lnTo>
                  <a:pt x="349739" y="695894"/>
                </a:lnTo>
                <a:lnTo>
                  <a:pt x="396541" y="689616"/>
                </a:lnTo>
                <a:lnTo>
                  <a:pt x="441225" y="676577"/>
                </a:lnTo>
                <a:lnTo>
                  <a:pt x="482945" y="657025"/>
                </a:lnTo>
                <a:lnTo>
                  <a:pt x="520850" y="631209"/>
                </a:lnTo>
                <a:lnTo>
                  <a:pt x="554095" y="599377"/>
                </a:lnTo>
                <a:lnTo>
                  <a:pt x="581829" y="561778"/>
                </a:lnTo>
                <a:lnTo>
                  <a:pt x="603027" y="519077"/>
                </a:lnTo>
                <a:lnTo>
                  <a:pt x="616206" y="474254"/>
                </a:lnTo>
                <a:lnTo>
                  <a:pt x="621454" y="428529"/>
                </a:lnTo>
                <a:lnTo>
                  <a:pt x="621203" y="405586"/>
                </a:lnTo>
                <a:lnTo>
                  <a:pt x="615148" y="360057"/>
                </a:lnTo>
                <a:lnTo>
                  <a:pt x="601954" y="315690"/>
                </a:lnTo>
                <a:lnTo>
                  <a:pt x="581935" y="273312"/>
                </a:lnTo>
                <a:lnTo>
                  <a:pt x="555409" y="233748"/>
                </a:lnTo>
                <a:lnTo>
                  <a:pt x="522692" y="197826"/>
                </a:lnTo>
                <a:lnTo>
                  <a:pt x="484100" y="166370"/>
                </a:lnTo>
                <a:lnTo>
                  <a:pt x="439949" y="140207"/>
                </a:lnTo>
                <a:lnTo>
                  <a:pt x="157247" y="0"/>
                </a:lnTo>
                <a:close/>
              </a:path>
            </a:pathLst>
          </a:custGeom>
          <a:solidFill>
            <a:srgbClr val="CE00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4149597" y="1955673"/>
            <a:ext cx="55499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20" b="1">
                <a:solidFill>
                  <a:srgbClr val="FFFFFF"/>
                </a:solidFill>
                <a:latin typeface="Calibri"/>
                <a:cs typeface="Calibri"/>
              </a:rPr>
              <a:t>76%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1984735" y="6568440"/>
            <a:ext cx="576580" cy="504825"/>
          </a:xfrm>
          <a:custGeom>
            <a:avLst/>
            <a:gdLst/>
            <a:ahLst/>
            <a:cxnLst/>
            <a:rect l="l" t="t" r="r" b="b"/>
            <a:pathLst>
              <a:path w="576579" h="504825">
                <a:moveTo>
                  <a:pt x="288036" y="0"/>
                </a:moveTo>
                <a:lnTo>
                  <a:pt x="241302" y="3301"/>
                </a:lnTo>
                <a:lnTo>
                  <a:pt x="196973" y="12858"/>
                </a:lnTo>
                <a:lnTo>
                  <a:pt x="155643" y="28153"/>
                </a:lnTo>
                <a:lnTo>
                  <a:pt x="117902" y="48665"/>
                </a:lnTo>
                <a:lnTo>
                  <a:pt x="84343" y="73875"/>
                </a:lnTo>
                <a:lnTo>
                  <a:pt x="55558" y="103265"/>
                </a:lnTo>
                <a:lnTo>
                  <a:pt x="32140" y="136313"/>
                </a:lnTo>
                <a:lnTo>
                  <a:pt x="14679" y="172502"/>
                </a:lnTo>
                <a:lnTo>
                  <a:pt x="3768" y="211311"/>
                </a:lnTo>
                <a:lnTo>
                  <a:pt x="0" y="252222"/>
                </a:lnTo>
                <a:lnTo>
                  <a:pt x="954" y="272907"/>
                </a:lnTo>
                <a:lnTo>
                  <a:pt x="8368" y="312832"/>
                </a:lnTo>
                <a:lnTo>
                  <a:pt x="22627" y="350396"/>
                </a:lnTo>
                <a:lnTo>
                  <a:pt x="43141" y="385079"/>
                </a:lnTo>
                <a:lnTo>
                  <a:pt x="69317" y="416363"/>
                </a:lnTo>
                <a:lnTo>
                  <a:pt x="100563" y="443728"/>
                </a:lnTo>
                <a:lnTo>
                  <a:pt x="136287" y="466654"/>
                </a:lnTo>
                <a:lnTo>
                  <a:pt x="175896" y="484622"/>
                </a:lnTo>
                <a:lnTo>
                  <a:pt x="218800" y="497113"/>
                </a:lnTo>
                <a:lnTo>
                  <a:pt x="264405" y="503607"/>
                </a:lnTo>
                <a:lnTo>
                  <a:pt x="288036" y="504444"/>
                </a:lnTo>
                <a:lnTo>
                  <a:pt x="311666" y="503607"/>
                </a:lnTo>
                <a:lnTo>
                  <a:pt x="357271" y="497113"/>
                </a:lnTo>
                <a:lnTo>
                  <a:pt x="400175" y="484622"/>
                </a:lnTo>
                <a:lnTo>
                  <a:pt x="439784" y="466654"/>
                </a:lnTo>
                <a:lnTo>
                  <a:pt x="475508" y="443728"/>
                </a:lnTo>
                <a:lnTo>
                  <a:pt x="506754" y="416363"/>
                </a:lnTo>
                <a:lnTo>
                  <a:pt x="532930" y="385079"/>
                </a:lnTo>
                <a:lnTo>
                  <a:pt x="553444" y="350396"/>
                </a:lnTo>
                <a:lnTo>
                  <a:pt x="567703" y="312832"/>
                </a:lnTo>
                <a:lnTo>
                  <a:pt x="575117" y="272907"/>
                </a:lnTo>
                <a:lnTo>
                  <a:pt x="576072" y="252222"/>
                </a:lnTo>
                <a:lnTo>
                  <a:pt x="575117" y="231536"/>
                </a:lnTo>
                <a:lnTo>
                  <a:pt x="567703" y="191611"/>
                </a:lnTo>
                <a:lnTo>
                  <a:pt x="553444" y="154047"/>
                </a:lnTo>
                <a:lnTo>
                  <a:pt x="532930" y="119364"/>
                </a:lnTo>
                <a:lnTo>
                  <a:pt x="506754" y="88080"/>
                </a:lnTo>
                <a:lnTo>
                  <a:pt x="475508" y="60715"/>
                </a:lnTo>
                <a:lnTo>
                  <a:pt x="439784" y="37789"/>
                </a:lnTo>
                <a:lnTo>
                  <a:pt x="400175" y="19821"/>
                </a:lnTo>
                <a:lnTo>
                  <a:pt x="357271" y="7330"/>
                </a:lnTo>
                <a:lnTo>
                  <a:pt x="311666" y="836"/>
                </a:lnTo>
                <a:lnTo>
                  <a:pt x="288036" y="0"/>
                </a:lnTo>
                <a:close/>
              </a:path>
            </a:pathLst>
          </a:custGeom>
          <a:solidFill>
            <a:srgbClr val="0862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1432052" y="6613258"/>
            <a:ext cx="2622550" cy="268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 b="0">
                <a:solidFill>
                  <a:srgbClr val="FFFFFF"/>
                </a:solidFill>
                <a:latin typeface="Microsoft YaHei Light"/>
                <a:cs typeface="Microsoft YaHei Light"/>
              </a:rPr>
              <a:t>有中國旅遊</a:t>
            </a:r>
            <a:r>
              <a:rPr dirty="0" sz="1800" b="0">
                <a:solidFill>
                  <a:srgbClr val="FFFFFF"/>
                </a:solidFill>
                <a:latin typeface="Microsoft YaHei Light"/>
                <a:cs typeface="Microsoft YaHei Light"/>
              </a:rPr>
              <a:t>史</a:t>
            </a:r>
            <a:r>
              <a:rPr dirty="0" sz="1800" spc="-130" b="0">
                <a:solidFill>
                  <a:srgbClr val="FFFFFF"/>
                </a:solidFill>
                <a:latin typeface="Microsoft YaHei Light"/>
                <a:cs typeface="Microsoft YaHei Light"/>
              </a:rPr>
              <a:t> </a:t>
            </a:r>
            <a:r>
              <a:rPr dirty="0" sz="1800" b="0">
                <a:solidFill>
                  <a:srgbClr val="FFFFFF"/>
                </a:solidFill>
                <a:latin typeface="Calibri Light"/>
                <a:cs typeface="Calibri Light"/>
              </a:rPr>
              <a:t>→ </a:t>
            </a:r>
            <a:r>
              <a:rPr dirty="0" sz="1800" spc="-5" b="0">
                <a:solidFill>
                  <a:srgbClr val="FFFFFF"/>
                </a:solidFill>
                <a:latin typeface="Microsoft YaHei Light"/>
                <a:cs typeface="Microsoft YaHei Light"/>
              </a:rPr>
              <a:t>出現肺炎</a:t>
            </a:r>
            <a:endParaRPr sz="1800">
              <a:latin typeface="Microsoft YaHei Light"/>
              <a:cs typeface="Microsoft YaHei Light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60655">
              <a:lnSpc>
                <a:spcPct val="100000"/>
              </a:lnSpc>
            </a:pPr>
            <a:fld id="{81D60167-4931-47E6-BA6A-407CBD079E47}" type="slidenum">
              <a:rPr dirty="0" spc="-10"/>
              <a:t>4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06923" y="3368040"/>
            <a:ext cx="996950" cy="996950"/>
          </a:xfrm>
          <a:custGeom>
            <a:avLst/>
            <a:gdLst/>
            <a:ahLst/>
            <a:cxnLst/>
            <a:rect l="l" t="t" r="r" b="b"/>
            <a:pathLst>
              <a:path w="996950" h="996950">
                <a:moveTo>
                  <a:pt x="0" y="498348"/>
                </a:moveTo>
                <a:lnTo>
                  <a:pt x="1652" y="457478"/>
                </a:lnTo>
                <a:lnTo>
                  <a:pt x="6523" y="417518"/>
                </a:lnTo>
                <a:lnTo>
                  <a:pt x="14484" y="378596"/>
                </a:lnTo>
                <a:lnTo>
                  <a:pt x="25408" y="340839"/>
                </a:lnTo>
                <a:lnTo>
                  <a:pt x="39165" y="304377"/>
                </a:lnTo>
                <a:lnTo>
                  <a:pt x="55628" y="269337"/>
                </a:lnTo>
                <a:lnTo>
                  <a:pt x="74668" y="235848"/>
                </a:lnTo>
                <a:lnTo>
                  <a:pt x="96158" y="204039"/>
                </a:lnTo>
                <a:lnTo>
                  <a:pt x="119968" y="174037"/>
                </a:lnTo>
                <a:lnTo>
                  <a:pt x="145970" y="145970"/>
                </a:lnTo>
                <a:lnTo>
                  <a:pt x="174037" y="119968"/>
                </a:lnTo>
                <a:lnTo>
                  <a:pt x="204039" y="96158"/>
                </a:lnTo>
                <a:lnTo>
                  <a:pt x="235848" y="74668"/>
                </a:lnTo>
                <a:lnTo>
                  <a:pt x="269337" y="55628"/>
                </a:lnTo>
                <a:lnTo>
                  <a:pt x="304377" y="39165"/>
                </a:lnTo>
                <a:lnTo>
                  <a:pt x="340839" y="25408"/>
                </a:lnTo>
                <a:lnTo>
                  <a:pt x="378596" y="14484"/>
                </a:lnTo>
                <a:lnTo>
                  <a:pt x="417518" y="6523"/>
                </a:lnTo>
                <a:lnTo>
                  <a:pt x="457478" y="1652"/>
                </a:lnTo>
                <a:lnTo>
                  <a:pt x="498348" y="0"/>
                </a:lnTo>
                <a:lnTo>
                  <a:pt x="539217" y="1652"/>
                </a:lnTo>
                <a:lnTo>
                  <a:pt x="579177" y="6523"/>
                </a:lnTo>
                <a:lnTo>
                  <a:pt x="618099" y="14484"/>
                </a:lnTo>
                <a:lnTo>
                  <a:pt x="655856" y="25408"/>
                </a:lnTo>
                <a:lnTo>
                  <a:pt x="692318" y="39165"/>
                </a:lnTo>
                <a:lnTo>
                  <a:pt x="727358" y="55628"/>
                </a:lnTo>
                <a:lnTo>
                  <a:pt x="760847" y="74668"/>
                </a:lnTo>
                <a:lnTo>
                  <a:pt x="792656" y="96158"/>
                </a:lnTo>
                <a:lnTo>
                  <a:pt x="822658" y="119968"/>
                </a:lnTo>
                <a:lnTo>
                  <a:pt x="850725" y="145970"/>
                </a:lnTo>
                <a:lnTo>
                  <a:pt x="876727" y="174037"/>
                </a:lnTo>
                <a:lnTo>
                  <a:pt x="900537" y="204039"/>
                </a:lnTo>
                <a:lnTo>
                  <a:pt x="922027" y="235848"/>
                </a:lnTo>
                <a:lnTo>
                  <a:pt x="941067" y="269337"/>
                </a:lnTo>
                <a:lnTo>
                  <a:pt x="957530" y="304377"/>
                </a:lnTo>
                <a:lnTo>
                  <a:pt x="971287" y="340839"/>
                </a:lnTo>
                <a:lnTo>
                  <a:pt x="982211" y="378596"/>
                </a:lnTo>
                <a:lnTo>
                  <a:pt x="990172" y="417518"/>
                </a:lnTo>
                <a:lnTo>
                  <a:pt x="995043" y="457478"/>
                </a:lnTo>
                <a:lnTo>
                  <a:pt x="996696" y="498348"/>
                </a:lnTo>
                <a:lnTo>
                  <a:pt x="995043" y="539217"/>
                </a:lnTo>
                <a:lnTo>
                  <a:pt x="990172" y="579177"/>
                </a:lnTo>
                <a:lnTo>
                  <a:pt x="982211" y="618099"/>
                </a:lnTo>
                <a:lnTo>
                  <a:pt x="971287" y="655856"/>
                </a:lnTo>
                <a:lnTo>
                  <a:pt x="957530" y="692318"/>
                </a:lnTo>
                <a:lnTo>
                  <a:pt x="941067" y="727358"/>
                </a:lnTo>
                <a:lnTo>
                  <a:pt x="922027" y="760847"/>
                </a:lnTo>
                <a:lnTo>
                  <a:pt x="900537" y="792656"/>
                </a:lnTo>
                <a:lnTo>
                  <a:pt x="876727" y="822658"/>
                </a:lnTo>
                <a:lnTo>
                  <a:pt x="850725" y="850725"/>
                </a:lnTo>
                <a:lnTo>
                  <a:pt x="822658" y="876727"/>
                </a:lnTo>
                <a:lnTo>
                  <a:pt x="792656" y="900537"/>
                </a:lnTo>
                <a:lnTo>
                  <a:pt x="760847" y="922027"/>
                </a:lnTo>
                <a:lnTo>
                  <a:pt x="727358" y="941067"/>
                </a:lnTo>
                <a:lnTo>
                  <a:pt x="692318" y="957530"/>
                </a:lnTo>
                <a:lnTo>
                  <a:pt x="655856" y="971287"/>
                </a:lnTo>
                <a:lnTo>
                  <a:pt x="618099" y="982211"/>
                </a:lnTo>
                <a:lnTo>
                  <a:pt x="579177" y="990172"/>
                </a:lnTo>
                <a:lnTo>
                  <a:pt x="539217" y="995043"/>
                </a:lnTo>
                <a:lnTo>
                  <a:pt x="498348" y="996695"/>
                </a:lnTo>
                <a:lnTo>
                  <a:pt x="457478" y="995043"/>
                </a:lnTo>
                <a:lnTo>
                  <a:pt x="417518" y="990172"/>
                </a:lnTo>
                <a:lnTo>
                  <a:pt x="378596" y="982211"/>
                </a:lnTo>
                <a:lnTo>
                  <a:pt x="340839" y="971287"/>
                </a:lnTo>
                <a:lnTo>
                  <a:pt x="304377" y="957530"/>
                </a:lnTo>
                <a:lnTo>
                  <a:pt x="269337" y="941067"/>
                </a:lnTo>
                <a:lnTo>
                  <a:pt x="235848" y="922027"/>
                </a:lnTo>
                <a:lnTo>
                  <a:pt x="204039" y="900537"/>
                </a:lnTo>
                <a:lnTo>
                  <a:pt x="174037" y="876727"/>
                </a:lnTo>
                <a:lnTo>
                  <a:pt x="145970" y="850725"/>
                </a:lnTo>
                <a:lnTo>
                  <a:pt x="119968" y="822658"/>
                </a:lnTo>
                <a:lnTo>
                  <a:pt x="96158" y="792656"/>
                </a:lnTo>
                <a:lnTo>
                  <a:pt x="74668" y="760847"/>
                </a:lnTo>
                <a:lnTo>
                  <a:pt x="55628" y="727358"/>
                </a:lnTo>
                <a:lnTo>
                  <a:pt x="39165" y="692318"/>
                </a:lnTo>
                <a:lnTo>
                  <a:pt x="25408" y="655856"/>
                </a:lnTo>
                <a:lnTo>
                  <a:pt x="14484" y="618099"/>
                </a:lnTo>
                <a:lnTo>
                  <a:pt x="6523" y="579177"/>
                </a:lnTo>
                <a:lnTo>
                  <a:pt x="1652" y="539217"/>
                </a:lnTo>
                <a:lnTo>
                  <a:pt x="0" y="498348"/>
                </a:lnTo>
                <a:close/>
              </a:path>
            </a:pathLst>
          </a:custGeom>
          <a:ln w="12191">
            <a:solidFill>
              <a:srgbClr val="0EC6D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697985" y="3867150"/>
            <a:ext cx="1407160" cy="0"/>
          </a:xfrm>
          <a:custGeom>
            <a:avLst/>
            <a:gdLst/>
            <a:ahLst/>
            <a:cxnLst/>
            <a:rect l="l" t="t" r="r" b="b"/>
            <a:pathLst>
              <a:path w="1407160" h="0">
                <a:moveTo>
                  <a:pt x="0" y="0"/>
                </a:moveTo>
                <a:lnTo>
                  <a:pt x="1406778" y="0"/>
                </a:lnTo>
              </a:path>
            </a:pathLst>
          </a:custGeom>
          <a:ln w="19812">
            <a:solidFill>
              <a:srgbClr val="0EC6D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066666" y="3271266"/>
            <a:ext cx="600710" cy="1191895"/>
          </a:xfrm>
          <a:custGeom>
            <a:avLst/>
            <a:gdLst/>
            <a:ahLst/>
            <a:cxnLst/>
            <a:rect l="l" t="t" r="r" b="b"/>
            <a:pathLst>
              <a:path w="600710" h="1191895">
                <a:moveTo>
                  <a:pt x="4699" y="0"/>
                </a:moveTo>
                <a:lnTo>
                  <a:pt x="53565" y="1975"/>
                </a:lnTo>
                <a:lnTo>
                  <a:pt x="101344" y="7800"/>
                </a:lnTo>
                <a:lnTo>
                  <a:pt x="147883" y="17320"/>
                </a:lnTo>
                <a:lnTo>
                  <a:pt x="193028" y="30382"/>
                </a:lnTo>
                <a:lnTo>
                  <a:pt x="236626" y="46833"/>
                </a:lnTo>
                <a:lnTo>
                  <a:pt x="278524" y="66519"/>
                </a:lnTo>
                <a:lnTo>
                  <a:pt x="318567" y="89286"/>
                </a:lnTo>
                <a:lnTo>
                  <a:pt x="356602" y="114982"/>
                </a:lnTo>
                <a:lnTo>
                  <a:pt x="392477" y="143453"/>
                </a:lnTo>
                <a:lnTo>
                  <a:pt x="426037" y="174545"/>
                </a:lnTo>
                <a:lnTo>
                  <a:pt x="457129" y="208105"/>
                </a:lnTo>
                <a:lnTo>
                  <a:pt x="485600" y="243980"/>
                </a:lnTo>
                <a:lnTo>
                  <a:pt x="511296" y="282015"/>
                </a:lnTo>
                <a:lnTo>
                  <a:pt x="534063" y="322058"/>
                </a:lnTo>
                <a:lnTo>
                  <a:pt x="553749" y="363956"/>
                </a:lnTo>
                <a:lnTo>
                  <a:pt x="570200" y="407554"/>
                </a:lnTo>
                <a:lnTo>
                  <a:pt x="583262" y="452699"/>
                </a:lnTo>
                <a:lnTo>
                  <a:pt x="592782" y="499238"/>
                </a:lnTo>
                <a:lnTo>
                  <a:pt x="598607" y="547017"/>
                </a:lnTo>
                <a:lnTo>
                  <a:pt x="600583" y="595884"/>
                </a:lnTo>
                <a:lnTo>
                  <a:pt x="598607" y="644750"/>
                </a:lnTo>
                <a:lnTo>
                  <a:pt x="592782" y="692529"/>
                </a:lnTo>
                <a:lnTo>
                  <a:pt x="583262" y="739068"/>
                </a:lnTo>
                <a:lnTo>
                  <a:pt x="570200" y="784213"/>
                </a:lnTo>
                <a:lnTo>
                  <a:pt x="553749" y="827811"/>
                </a:lnTo>
                <a:lnTo>
                  <a:pt x="534063" y="869709"/>
                </a:lnTo>
                <a:lnTo>
                  <a:pt x="511296" y="909752"/>
                </a:lnTo>
                <a:lnTo>
                  <a:pt x="485600" y="947787"/>
                </a:lnTo>
                <a:lnTo>
                  <a:pt x="457129" y="983662"/>
                </a:lnTo>
                <a:lnTo>
                  <a:pt x="426037" y="1017222"/>
                </a:lnTo>
                <a:lnTo>
                  <a:pt x="392477" y="1048314"/>
                </a:lnTo>
                <a:lnTo>
                  <a:pt x="356602" y="1076785"/>
                </a:lnTo>
                <a:lnTo>
                  <a:pt x="318567" y="1102481"/>
                </a:lnTo>
                <a:lnTo>
                  <a:pt x="278524" y="1125248"/>
                </a:lnTo>
                <a:lnTo>
                  <a:pt x="236626" y="1144934"/>
                </a:lnTo>
                <a:lnTo>
                  <a:pt x="193028" y="1161385"/>
                </a:lnTo>
                <a:lnTo>
                  <a:pt x="147883" y="1174447"/>
                </a:lnTo>
                <a:lnTo>
                  <a:pt x="101344" y="1183967"/>
                </a:lnTo>
                <a:lnTo>
                  <a:pt x="53565" y="1189792"/>
                </a:lnTo>
                <a:lnTo>
                  <a:pt x="4699" y="1191768"/>
                </a:lnTo>
                <a:lnTo>
                  <a:pt x="3175" y="1191768"/>
                </a:lnTo>
                <a:lnTo>
                  <a:pt x="1650" y="1191768"/>
                </a:lnTo>
                <a:lnTo>
                  <a:pt x="0" y="1191768"/>
                </a:lnTo>
              </a:path>
            </a:pathLst>
          </a:custGeom>
          <a:ln w="19812">
            <a:solidFill>
              <a:srgbClr val="0EC6D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97985" y="3271266"/>
            <a:ext cx="378460" cy="0"/>
          </a:xfrm>
          <a:custGeom>
            <a:avLst/>
            <a:gdLst/>
            <a:ahLst/>
            <a:cxnLst/>
            <a:rect l="l" t="t" r="r" b="b"/>
            <a:pathLst>
              <a:path w="378460" h="0">
                <a:moveTo>
                  <a:pt x="0" y="0"/>
                </a:moveTo>
                <a:lnTo>
                  <a:pt x="378078" y="0"/>
                </a:lnTo>
              </a:path>
            </a:pathLst>
          </a:custGeom>
          <a:ln w="19812">
            <a:solidFill>
              <a:srgbClr val="0EC6D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97985" y="4463034"/>
            <a:ext cx="378460" cy="0"/>
          </a:xfrm>
          <a:custGeom>
            <a:avLst/>
            <a:gdLst/>
            <a:ahLst/>
            <a:cxnLst/>
            <a:rect l="l" t="t" r="r" b="b"/>
            <a:pathLst>
              <a:path w="378460" h="0">
                <a:moveTo>
                  <a:pt x="0" y="0"/>
                </a:moveTo>
                <a:lnTo>
                  <a:pt x="378078" y="0"/>
                </a:lnTo>
              </a:path>
            </a:pathLst>
          </a:custGeom>
          <a:ln w="19812">
            <a:solidFill>
              <a:srgbClr val="0EC6D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110739" y="3005328"/>
            <a:ext cx="1908175" cy="504825"/>
          </a:xfrm>
          <a:custGeom>
            <a:avLst/>
            <a:gdLst/>
            <a:ahLst/>
            <a:cxnLst/>
            <a:rect l="l" t="t" r="r" b="b"/>
            <a:pathLst>
              <a:path w="1908175" h="504825">
                <a:moveTo>
                  <a:pt x="1823974" y="0"/>
                </a:moveTo>
                <a:lnTo>
                  <a:pt x="78722" y="167"/>
                </a:lnTo>
                <a:lnTo>
                  <a:pt x="38765" y="13214"/>
                </a:lnTo>
                <a:lnTo>
                  <a:pt x="10635" y="43072"/>
                </a:lnTo>
                <a:lnTo>
                  <a:pt x="0" y="84074"/>
                </a:lnTo>
                <a:lnTo>
                  <a:pt x="167" y="425721"/>
                </a:lnTo>
                <a:lnTo>
                  <a:pt x="13214" y="465678"/>
                </a:lnTo>
                <a:lnTo>
                  <a:pt x="43072" y="493808"/>
                </a:lnTo>
                <a:lnTo>
                  <a:pt x="84074" y="504443"/>
                </a:lnTo>
                <a:lnTo>
                  <a:pt x="1829325" y="504276"/>
                </a:lnTo>
                <a:lnTo>
                  <a:pt x="1869282" y="491229"/>
                </a:lnTo>
                <a:lnTo>
                  <a:pt x="1897412" y="461371"/>
                </a:lnTo>
                <a:lnTo>
                  <a:pt x="1908048" y="420370"/>
                </a:lnTo>
                <a:lnTo>
                  <a:pt x="1907880" y="78722"/>
                </a:lnTo>
                <a:lnTo>
                  <a:pt x="1894833" y="38765"/>
                </a:lnTo>
                <a:lnTo>
                  <a:pt x="1864975" y="10635"/>
                </a:lnTo>
                <a:lnTo>
                  <a:pt x="1823974" y="0"/>
                </a:lnTo>
                <a:close/>
              </a:path>
            </a:pathLst>
          </a:custGeom>
          <a:solidFill>
            <a:srgbClr val="0EC6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520188" y="3088696"/>
            <a:ext cx="1090930" cy="381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30" b="1">
                <a:solidFill>
                  <a:srgbClr val="FFFFFF"/>
                </a:solidFill>
                <a:latin typeface="Microsoft YaHei"/>
                <a:cs typeface="Microsoft YaHei"/>
              </a:rPr>
              <a:t>戴口罩</a:t>
            </a:r>
            <a:endParaRPr sz="2800">
              <a:latin typeface="Microsoft YaHei"/>
              <a:cs typeface="Microsoft YaHe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04444" y="3604260"/>
            <a:ext cx="3816350" cy="504825"/>
          </a:xfrm>
          <a:custGeom>
            <a:avLst/>
            <a:gdLst/>
            <a:ahLst/>
            <a:cxnLst/>
            <a:rect l="l" t="t" r="r" b="b"/>
            <a:pathLst>
              <a:path w="3816350" h="504825">
                <a:moveTo>
                  <a:pt x="3732022" y="0"/>
                </a:moveTo>
                <a:lnTo>
                  <a:pt x="78727" y="167"/>
                </a:lnTo>
                <a:lnTo>
                  <a:pt x="38787" y="13214"/>
                </a:lnTo>
                <a:lnTo>
                  <a:pt x="10646" y="43072"/>
                </a:lnTo>
                <a:lnTo>
                  <a:pt x="0" y="84074"/>
                </a:lnTo>
                <a:lnTo>
                  <a:pt x="167" y="425721"/>
                </a:lnTo>
                <a:lnTo>
                  <a:pt x="13227" y="465678"/>
                </a:lnTo>
                <a:lnTo>
                  <a:pt x="43095" y="493808"/>
                </a:lnTo>
                <a:lnTo>
                  <a:pt x="84074" y="504444"/>
                </a:lnTo>
                <a:lnTo>
                  <a:pt x="3737373" y="504276"/>
                </a:lnTo>
                <a:lnTo>
                  <a:pt x="3777330" y="491229"/>
                </a:lnTo>
                <a:lnTo>
                  <a:pt x="3805460" y="461371"/>
                </a:lnTo>
                <a:lnTo>
                  <a:pt x="3816096" y="420370"/>
                </a:lnTo>
                <a:lnTo>
                  <a:pt x="3815928" y="78722"/>
                </a:lnTo>
                <a:lnTo>
                  <a:pt x="3802881" y="38765"/>
                </a:lnTo>
                <a:lnTo>
                  <a:pt x="3773023" y="10635"/>
                </a:lnTo>
                <a:lnTo>
                  <a:pt x="3732022" y="0"/>
                </a:lnTo>
                <a:close/>
              </a:path>
            </a:pathLst>
          </a:custGeom>
          <a:solidFill>
            <a:srgbClr val="0EC6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623112" y="3687628"/>
            <a:ext cx="3576320" cy="381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30" b="1">
                <a:solidFill>
                  <a:srgbClr val="FFFFFF"/>
                </a:solidFill>
                <a:latin typeface="Microsoft YaHei"/>
                <a:cs typeface="Microsoft YaHei"/>
              </a:rPr>
              <a:t>減少出入人多封閉地方</a:t>
            </a:r>
            <a:endParaRPr sz="2800">
              <a:latin typeface="Microsoft YaHei"/>
              <a:cs typeface="Microsoft YaHe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110739" y="4192524"/>
            <a:ext cx="1908175" cy="504825"/>
          </a:xfrm>
          <a:custGeom>
            <a:avLst/>
            <a:gdLst/>
            <a:ahLst/>
            <a:cxnLst/>
            <a:rect l="l" t="t" r="r" b="b"/>
            <a:pathLst>
              <a:path w="1908175" h="504825">
                <a:moveTo>
                  <a:pt x="1823974" y="0"/>
                </a:moveTo>
                <a:lnTo>
                  <a:pt x="78722" y="167"/>
                </a:lnTo>
                <a:lnTo>
                  <a:pt x="38765" y="13214"/>
                </a:lnTo>
                <a:lnTo>
                  <a:pt x="10635" y="43072"/>
                </a:lnTo>
                <a:lnTo>
                  <a:pt x="0" y="84073"/>
                </a:lnTo>
                <a:lnTo>
                  <a:pt x="167" y="425721"/>
                </a:lnTo>
                <a:lnTo>
                  <a:pt x="13214" y="465678"/>
                </a:lnTo>
                <a:lnTo>
                  <a:pt x="43072" y="493808"/>
                </a:lnTo>
                <a:lnTo>
                  <a:pt x="84074" y="504443"/>
                </a:lnTo>
                <a:lnTo>
                  <a:pt x="1829325" y="504276"/>
                </a:lnTo>
                <a:lnTo>
                  <a:pt x="1869282" y="491229"/>
                </a:lnTo>
                <a:lnTo>
                  <a:pt x="1897412" y="461371"/>
                </a:lnTo>
                <a:lnTo>
                  <a:pt x="1908048" y="420369"/>
                </a:lnTo>
                <a:lnTo>
                  <a:pt x="1907880" y="78722"/>
                </a:lnTo>
                <a:lnTo>
                  <a:pt x="1894833" y="38765"/>
                </a:lnTo>
                <a:lnTo>
                  <a:pt x="1864975" y="10635"/>
                </a:lnTo>
                <a:lnTo>
                  <a:pt x="1823974" y="0"/>
                </a:lnTo>
                <a:close/>
              </a:path>
            </a:pathLst>
          </a:custGeom>
          <a:solidFill>
            <a:srgbClr val="0EC6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341879" y="4276146"/>
            <a:ext cx="1445895" cy="381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30" b="1">
                <a:solidFill>
                  <a:srgbClr val="FFFFFF"/>
                </a:solidFill>
                <a:latin typeface="Microsoft YaHei"/>
                <a:cs typeface="Microsoft YaHei"/>
              </a:rPr>
              <a:t>環境通風</a:t>
            </a:r>
            <a:endParaRPr sz="2800">
              <a:latin typeface="Microsoft YaHei"/>
              <a:cs typeface="Microsoft YaHe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345680" y="3375660"/>
            <a:ext cx="998219" cy="996950"/>
          </a:xfrm>
          <a:custGeom>
            <a:avLst/>
            <a:gdLst/>
            <a:ahLst/>
            <a:cxnLst/>
            <a:rect l="l" t="t" r="r" b="b"/>
            <a:pathLst>
              <a:path w="998220" h="996950">
                <a:moveTo>
                  <a:pt x="0" y="498348"/>
                </a:moveTo>
                <a:lnTo>
                  <a:pt x="1654" y="457478"/>
                </a:lnTo>
                <a:lnTo>
                  <a:pt x="6534" y="417518"/>
                </a:lnTo>
                <a:lnTo>
                  <a:pt x="14508" y="378596"/>
                </a:lnTo>
                <a:lnTo>
                  <a:pt x="25450" y="340839"/>
                </a:lnTo>
                <a:lnTo>
                  <a:pt x="39231" y="304377"/>
                </a:lnTo>
                <a:lnTo>
                  <a:pt x="55721" y="269337"/>
                </a:lnTo>
                <a:lnTo>
                  <a:pt x="74792" y="235848"/>
                </a:lnTo>
                <a:lnTo>
                  <a:pt x="96316" y="204039"/>
                </a:lnTo>
                <a:lnTo>
                  <a:pt x="120165" y="174037"/>
                </a:lnTo>
                <a:lnTo>
                  <a:pt x="146208" y="145970"/>
                </a:lnTo>
                <a:lnTo>
                  <a:pt x="174319" y="119968"/>
                </a:lnTo>
                <a:lnTo>
                  <a:pt x="204368" y="96158"/>
                </a:lnTo>
                <a:lnTo>
                  <a:pt x="236227" y="74668"/>
                </a:lnTo>
                <a:lnTo>
                  <a:pt x="269767" y="55628"/>
                </a:lnTo>
                <a:lnTo>
                  <a:pt x="304859" y="39165"/>
                </a:lnTo>
                <a:lnTo>
                  <a:pt x="341375" y="25408"/>
                </a:lnTo>
                <a:lnTo>
                  <a:pt x="379187" y="14484"/>
                </a:lnTo>
                <a:lnTo>
                  <a:pt x="418166" y="6523"/>
                </a:lnTo>
                <a:lnTo>
                  <a:pt x="458183" y="1652"/>
                </a:lnTo>
                <a:lnTo>
                  <a:pt x="499110" y="0"/>
                </a:lnTo>
                <a:lnTo>
                  <a:pt x="540036" y="1652"/>
                </a:lnTo>
                <a:lnTo>
                  <a:pt x="580053" y="6523"/>
                </a:lnTo>
                <a:lnTo>
                  <a:pt x="619032" y="14484"/>
                </a:lnTo>
                <a:lnTo>
                  <a:pt x="656844" y="25408"/>
                </a:lnTo>
                <a:lnTo>
                  <a:pt x="693360" y="39165"/>
                </a:lnTo>
                <a:lnTo>
                  <a:pt x="728452" y="55628"/>
                </a:lnTo>
                <a:lnTo>
                  <a:pt x="761992" y="74668"/>
                </a:lnTo>
                <a:lnTo>
                  <a:pt x="793851" y="96158"/>
                </a:lnTo>
                <a:lnTo>
                  <a:pt x="823900" y="119968"/>
                </a:lnTo>
                <a:lnTo>
                  <a:pt x="852011" y="145970"/>
                </a:lnTo>
                <a:lnTo>
                  <a:pt x="878054" y="174037"/>
                </a:lnTo>
                <a:lnTo>
                  <a:pt x="901903" y="204039"/>
                </a:lnTo>
                <a:lnTo>
                  <a:pt x="923427" y="235848"/>
                </a:lnTo>
                <a:lnTo>
                  <a:pt x="942498" y="269337"/>
                </a:lnTo>
                <a:lnTo>
                  <a:pt x="958988" y="304377"/>
                </a:lnTo>
                <a:lnTo>
                  <a:pt x="972769" y="340839"/>
                </a:lnTo>
                <a:lnTo>
                  <a:pt x="983711" y="378596"/>
                </a:lnTo>
                <a:lnTo>
                  <a:pt x="991685" y="417518"/>
                </a:lnTo>
                <a:lnTo>
                  <a:pt x="996565" y="457478"/>
                </a:lnTo>
                <a:lnTo>
                  <a:pt x="998220" y="498348"/>
                </a:lnTo>
                <a:lnTo>
                  <a:pt x="996565" y="539217"/>
                </a:lnTo>
                <a:lnTo>
                  <a:pt x="991685" y="579177"/>
                </a:lnTo>
                <a:lnTo>
                  <a:pt x="983711" y="618099"/>
                </a:lnTo>
                <a:lnTo>
                  <a:pt x="972769" y="655856"/>
                </a:lnTo>
                <a:lnTo>
                  <a:pt x="958988" y="692318"/>
                </a:lnTo>
                <a:lnTo>
                  <a:pt x="942498" y="727358"/>
                </a:lnTo>
                <a:lnTo>
                  <a:pt x="923427" y="760847"/>
                </a:lnTo>
                <a:lnTo>
                  <a:pt x="901903" y="792656"/>
                </a:lnTo>
                <a:lnTo>
                  <a:pt x="878054" y="822658"/>
                </a:lnTo>
                <a:lnTo>
                  <a:pt x="852011" y="850725"/>
                </a:lnTo>
                <a:lnTo>
                  <a:pt x="823900" y="876727"/>
                </a:lnTo>
                <a:lnTo>
                  <a:pt x="793851" y="900537"/>
                </a:lnTo>
                <a:lnTo>
                  <a:pt x="761992" y="922027"/>
                </a:lnTo>
                <a:lnTo>
                  <a:pt x="728452" y="941067"/>
                </a:lnTo>
                <a:lnTo>
                  <a:pt x="693360" y="957530"/>
                </a:lnTo>
                <a:lnTo>
                  <a:pt x="656844" y="971287"/>
                </a:lnTo>
                <a:lnTo>
                  <a:pt x="619032" y="982211"/>
                </a:lnTo>
                <a:lnTo>
                  <a:pt x="580053" y="990172"/>
                </a:lnTo>
                <a:lnTo>
                  <a:pt x="540036" y="995043"/>
                </a:lnTo>
                <a:lnTo>
                  <a:pt x="499110" y="996696"/>
                </a:lnTo>
                <a:lnTo>
                  <a:pt x="458183" y="995043"/>
                </a:lnTo>
                <a:lnTo>
                  <a:pt x="418166" y="990172"/>
                </a:lnTo>
                <a:lnTo>
                  <a:pt x="379187" y="982211"/>
                </a:lnTo>
                <a:lnTo>
                  <a:pt x="341376" y="971287"/>
                </a:lnTo>
                <a:lnTo>
                  <a:pt x="304859" y="957530"/>
                </a:lnTo>
                <a:lnTo>
                  <a:pt x="269767" y="941067"/>
                </a:lnTo>
                <a:lnTo>
                  <a:pt x="236227" y="922027"/>
                </a:lnTo>
                <a:lnTo>
                  <a:pt x="204368" y="900537"/>
                </a:lnTo>
                <a:lnTo>
                  <a:pt x="174319" y="876727"/>
                </a:lnTo>
                <a:lnTo>
                  <a:pt x="146208" y="850725"/>
                </a:lnTo>
                <a:lnTo>
                  <a:pt x="120165" y="822658"/>
                </a:lnTo>
                <a:lnTo>
                  <a:pt x="96316" y="792656"/>
                </a:lnTo>
                <a:lnTo>
                  <a:pt x="74792" y="760847"/>
                </a:lnTo>
                <a:lnTo>
                  <a:pt x="55721" y="727358"/>
                </a:lnTo>
                <a:lnTo>
                  <a:pt x="39231" y="692318"/>
                </a:lnTo>
                <a:lnTo>
                  <a:pt x="25450" y="655856"/>
                </a:lnTo>
                <a:lnTo>
                  <a:pt x="14508" y="618099"/>
                </a:lnTo>
                <a:lnTo>
                  <a:pt x="6534" y="579177"/>
                </a:lnTo>
                <a:lnTo>
                  <a:pt x="1654" y="539217"/>
                </a:lnTo>
                <a:lnTo>
                  <a:pt x="0" y="498348"/>
                </a:lnTo>
                <a:close/>
              </a:path>
            </a:pathLst>
          </a:custGeom>
          <a:ln w="12192">
            <a:solidFill>
              <a:srgbClr val="EED3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335518" y="3867150"/>
            <a:ext cx="1407160" cy="0"/>
          </a:xfrm>
          <a:custGeom>
            <a:avLst/>
            <a:gdLst/>
            <a:ahLst/>
            <a:cxnLst/>
            <a:rect l="l" t="t" r="r" b="b"/>
            <a:pathLst>
              <a:path w="1407159" h="0">
                <a:moveTo>
                  <a:pt x="0" y="0"/>
                </a:moveTo>
                <a:lnTo>
                  <a:pt x="1406778" y="0"/>
                </a:lnTo>
              </a:path>
            </a:pathLst>
          </a:custGeom>
          <a:ln w="19812">
            <a:solidFill>
              <a:srgbClr val="EED3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817102" y="3271266"/>
            <a:ext cx="600075" cy="1191895"/>
          </a:xfrm>
          <a:custGeom>
            <a:avLst/>
            <a:gdLst/>
            <a:ahLst/>
            <a:cxnLst/>
            <a:rect l="l" t="t" r="r" b="b"/>
            <a:pathLst>
              <a:path w="600075" h="1191895">
                <a:moveTo>
                  <a:pt x="595122" y="1191768"/>
                </a:moveTo>
                <a:lnTo>
                  <a:pt x="546312" y="1189792"/>
                </a:lnTo>
                <a:lnTo>
                  <a:pt x="498590" y="1183967"/>
                </a:lnTo>
                <a:lnTo>
                  <a:pt x="452107" y="1174447"/>
                </a:lnTo>
                <a:lnTo>
                  <a:pt x="407017" y="1161385"/>
                </a:lnTo>
                <a:lnTo>
                  <a:pt x="363474" y="1144934"/>
                </a:lnTo>
                <a:lnTo>
                  <a:pt x="321629" y="1125248"/>
                </a:lnTo>
                <a:lnTo>
                  <a:pt x="281637" y="1102481"/>
                </a:lnTo>
                <a:lnTo>
                  <a:pt x="243651" y="1076785"/>
                </a:lnTo>
                <a:lnTo>
                  <a:pt x="207823" y="1048314"/>
                </a:lnTo>
                <a:lnTo>
                  <a:pt x="174307" y="1017222"/>
                </a:lnTo>
                <a:lnTo>
                  <a:pt x="143256" y="983662"/>
                </a:lnTo>
                <a:lnTo>
                  <a:pt x="114824" y="947787"/>
                </a:lnTo>
                <a:lnTo>
                  <a:pt x="89163" y="909752"/>
                </a:lnTo>
                <a:lnTo>
                  <a:pt x="66426" y="869709"/>
                </a:lnTo>
                <a:lnTo>
                  <a:pt x="46767" y="827811"/>
                </a:lnTo>
                <a:lnTo>
                  <a:pt x="30339" y="784213"/>
                </a:lnTo>
                <a:lnTo>
                  <a:pt x="17295" y="739068"/>
                </a:lnTo>
                <a:lnTo>
                  <a:pt x="7789" y="692529"/>
                </a:lnTo>
                <a:lnTo>
                  <a:pt x="1972" y="644750"/>
                </a:lnTo>
                <a:lnTo>
                  <a:pt x="0" y="595884"/>
                </a:lnTo>
                <a:lnTo>
                  <a:pt x="1972" y="547017"/>
                </a:lnTo>
                <a:lnTo>
                  <a:pt x="7789" y="499238"/>
                </a:lnTo>
                <a:lnTo>
                  <a:pt x="17295" y="452699"/>
                </a:lnTo>
                <a:lnTo>
                  <a:pt x="30339" y="407554"/>
                </a:lnTo>
                <a:lnTo>
                  <a:pt x="46767" y="363956"/>
                </a:lnTo>
                <a:lnTo>
                  <a:pt x="66426" y="322058"/>
                </a:lnTo>
                <a:lnTo>
                  <a:pt x="89163" y="282015"/>
                </a:lnTo>
                <a:lnTo>
                  <a:pt x="114824" y="243980"/>
                </a:lnTo>
                <a:lnTo>
                  <a:pt x="143256" y="208105"/>
                </a:lnTo>
                <a:lnTo>
                  <a:pt x="174307" y="174545"/>
                </a:lnTo>
                <a:lnTo>
                  <a:pt x="207823" y="143453"/>
                </a:lnTo>
                <a:lnTo>
                  <a:pt x="243651" y="114982"/>
                </a:lnTo>
                <a:lnTo>
                  <a:pt x="281637" y="89286"/>
                </a:lnTo>
                <a:lnTo>
                  <a:pt x="321629" y="66519"/>
                </a:lnTo>
                <a:lnTo>
                  <a:pt x="363474" y="46833"/>
                </a:lnTo>
                <a:lnTo>
                  <a:pt x="407017" y="30382"/>
                </a:lnTo>
                <a:lnTo>
                  <a:pt x="452107" y="17320"/>
                </a:lnTo>
                <a:lnTo>
                  <a:pt x="498590" y="7800"/>
                </a:lnTo>
                <a:lnTo>
                  <a:pt x="546312" y="1975"/>
                </a:lnTo>
                <a:lnTo>
                  <a:pt x="595122" y="0"/>
                </a:lnTo>
                <a:lnTo>
                  <a:pt x="596646" y="0"/>
                </a:lnTo>
                <a:lnTo>
                  <a:pt x="598170" y="0"/>
                </a:lnTo>
                <a:lnTo>
                  <a:pt x="599821" y="0"/>
                </a:lnTo>
              </a:path>
            </a:pathLst>
          </a:custGeom>
          <a:ln w="19812">
            <a:solidFill>
              <a:srgbClr val="EED3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408414" y="4463034"/>
            <a:ext cx="378460" cy="0"/>
          </a:xfrm>
          <a:custGeom>
            <a:avLst/>
            <a:gdLst/>
            <a:ahLst/>
            <a:cxnLst/>
            <a:rect l="l" t="t" r="r" b="b"/>
            <a:pathLst>
              <a:path w="378459" h="0">
                <a:moveTo>
                  <a:pt x="378078" y="0"/>
                </a:moveTo>
                <a:lnTo>
                  <a:pt x="0" y="0"/>
                </a:lnTo>
              </a:path>
            </a:pathLst>
          </a:custGeom>
          <a:ln w="19812">
            <a:solidFill>
              <a:srgbClr val="EED3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408414" y="3271266"/>
            <a:ext cx="378460" cy="0"/>
          </a:xfrm>
          <a:custGeom>
            <a:avLst/>
            <a:gdLst/>
            <a:ahLst/>
            <a:cxnLst/>
            <a:rect l="l" t="t" r="r" b="b"/>
            <a:pathLst>
              <a:path w="378459" h="0">
                <a:moveTo>
                  <a:pt x="378078" y="0"/>
                </a:moveTo>
                <a:lnTo>
                  <a:pt x="0" y="0"/>
                </a:lnTo>
              </a:path>
            </a:pathLst>
          </a:custGeom>
          <a:ln w="19812">
            <a:solidFill>
              <a:srgbClr val="EED3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777983" y="3040380"/>
            <a:ext cx="1908175" cy="504825"/>
          </a:xfrm>
          <a:custGeom>
            <a:avLst/>
            <a:gdLst/>
            <a:ahLst/>
            <a:cxnLst/>
            <a:rect l="l" t="t" r="r" b="b"/>
            <a:pathLst>
              <a:path w="1908175" h="504825">
                <a:moveTo>
                  <a:pt x="1823974" y="0"/>
                </a:moveTo>
                <a:lnTo>
                  <a:pt x="78722" y="167"/>
                </a:lnTo>
                <a:lnTo>
                  <a:pt x="38765" y="13214"/>
                </a:lnTo>
                <a:lnTo>
                  <a:pt x="10635" y="43072"/>
                </a:lnTo>
                <a:lnTo>
                  <a:pt x="0" y="84074"/>
                </a:lnTo>
                <a:lnTo>
                  <a:pt x="167" y="425721"/>
                </a:lnTo>
                <a:lnTo>
                  <a:pt x="13214" y="465678"/>
                </a:lnTo>
                <a:lnTo>
                  <a:pt x="43072" y="493808"/>
                </a:lnTo>
                <a:lnTo>
                  <a:pt x="84074" y="504444"/>
                </a:lnTo>
                <a:lnTo>
                  <a:pt x="1829325" y="504276"/>
                </a:lnTo>
                <a:lnTo>
                  <a:pt x="1869282" y="491229"/>
                </a:lnTo>
                <a:lnTo>
                  <a:pt x="1897412" y="461371"/>
                </a:lnTo>
                <a:lnTo>
                  <a:pt x="1908048" y="420370"/>
                </a:lnTo>
                <a:lnTo>
                  <a:pt x="1907880" y="78722"/>
                </a:lnTo>
                <a:lnTo>
                  <a:pt x="1894833" y="38765"/>
                </a:lnTo>
                <a:lnTo>
                  <a:pt x="1864975" y="10635"/>
                </a:lnTo>
                <a:lnTo>
                  <a:pt x="1823974" y="0"/>
                </a:lnTo>
                <a:close/>
              </a:path>
            </a:pathLst>
          </a:custGeom>
          <a:solidFill>
            <a:srgbClr val="EED3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777983" y="3639312"/>
            <a:ext cx="1908175" cy="504825"/>
          </a:xfrm>
          <a:custGeom>
            <a:avLst/>
            <a:gdLst/>
            <a:ahLst/>
            <a:cxnLst/>
            <a:rect l="l" t="t" r="r" b="b"/>
            <a:pathLst>
              <a:path w="1908175" h="504825">
                <a:moveTo>
                  <a:pt x="1823974" y="0"/>
                </a:moveTo>
                <a:lnTo>
                  <a:pt x="78722" y="167"/>
                </a:lnTo>
                <a:lnTo>
                  <a:pt x="38765" y="13214"/>
                </a:lnTo>
                <a:lnTo>
                  <a:pt x="10635" y="43072"/>
                </a:lnTo>
                <a:lnTo>
                  <a:pt x="0" y="84074"/>
                </a:lnTo>
                <a:lnTo>
                  <a:pt x="167" y="425721"/>
                </a:lnTo>
                <a:lnTo>
                  <a:pt x="13214" y="465678"/>
                </a:lnTo>
                <a:lnTo>
                  <a:pt x="43072" y="493808"/>
                </a:lnTo>
                <a:lnTo>
                  <a:pt x="84074" y="504443"/>
                </a:lnTo>
                <a:lnTo>
                  <a:pt x="1829325" y="504276"/>
                </a:lnTo>
                <a:lnTo>
                  <a:pt x="1869282" y="491229"/>
                </a:lnTo>
                <a:lnTo>
                  <a:pt x="1897412" y="461371"/>
                </a:lnTo>
                <a:lnTo>
                  <a:pt x="1908048" y="420369"/>
                </a:lnTo>
                <a:lnTo>
                  <a:pt x="1907880" y="78722"/>
                </a:lnTo>
                <a:lnTo>
                  <a:pt x="1894833" y="38765"/>
                </a:lnTo>
                <a:lnTo>
                  <a:pt x="1864975" y="10635"/>
                </a:lnTo>
                <a:lnTo>
                  <a:pt x="1823974" y="0"/>
                </a:lnTo>
                <a:close/>
              </a:path>
            </a:pathLst>
          </a:custGeom>
          <a:solidFill>
            <a:srgbClr val="EED3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777983" y="4227576"/>
            <a:ext cx="1908175" cy="504825"/>
          </a:xfrm>
          <a:custGeom>
            <a:avLst/>
            <a:gdLst/>
            <a:ahLst/>
            <a:cxnLst/>
            <a:rect l="l" t="t" r="r" b="b"/>
            <a:pathLst>
              <a:path w="1908175" h="504825">
                <a:moveTo>
                  <a:pt x="1823974" y="0"/>
                </a:moveTo>
                <a:lnTo>
                  <a:pt x="78722" y="167"/>
                </a:lnTo>
                <a:lnTo>
                  <a:pt x="38765" y="13214"/>
                </a:lnTo>
                <a:lnTo>
                  <a:pt x="10635" y="43072"/>
                </a:lnTo>
                <a:lnTo>
                  <a:pt x="0" y="84073"/>
                </a:lnTo>
                <a:lnTo>
                  <a:pt x="167" y="425721"/>
                </a:lnTo>
                <a:lnTo>
                  <a:pt x="13214" y="465678"/>
                </a:lnTo>
                <a:lnTo>
                  <a:pt x="43072" y="493808"/>
                </a:lnTo>
                <a:lnTo>
                  <a:pt x="84074" y="504444"/>
                </a:lnTo>
                <a:lnTo>
                  <a:pt x="1829325" y="504276"/>
                </a:lnTo>
                <a:lnTo>
                  <a:pt x="1869282" y="491229"/>
                </a:lnTo>
                <a:lnTo>
                  <a:pt x="1897412" y="461371"/>
                </a:lnTo>
                <a:lnTo>
                  <a:pt x="1908048" y="420369"/>
                </a:lnTo>
                <a:lnTo>
                  <a:pt x="1907880" y="78722"/>
                </a:lnTo>
                <a:lnTo>
                  <a:pt x="1894833" y="38765"/>
                </a:lnTo>
                <a:lnTo>
                  <a:pt x="1864975" y="10635"/>
                </a:lnTo>
                <a:lnTo>
                  <a:pt x="1823974" y="0"/>
                </a:lnTo>
                <a:close/>
              </a:path>
            </a:pathLst>
          </a:custGeom>
          <a:solidFill>
            <a:srgbClr val="EED3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0009758" y="3123748"/>
            <a:ext cx="1445895" cy="1567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0500" marR="5080" indent="-178435">
              <a:lnSpc>
                <a:spcPct val="139100"/>
              </a:lnSpc>
            </a:pPr>
            <a:r>
              <a:rPr dirty="0" sz="2800" spc="-25" b="1">
                <a:solidFill>
                  <a:srgbClr val="FFFFFF"/>
                </a:solidFill>
                <a:latin typeface="Microsoft YaHei"/>
                <a:cs typeface="Microsoft YaHei"/>
              </a:rPr>
              <a:t>環境消毒 勤洗手 </a:t>
            </a:r>
            <a:r>
              <a:rPr dirty="0" sz="2800" spc="-35" b="1">
                <a:solidFill>
                  <a:srgbClr val="FFFFFF"/>
                </a:solidFill>
                <a:latin typeface="Microsoft YaHei"/>
                <a:cs typeface="Microsoft YaHei"/>
              </a:rPr>
              <a:t>乾洗手</a:t>
            </a:r>
            <a:endParaRPr sz="2800">
              <a:latin typeface="Microsoft YaHei"/>
              <a:cs typeface="Microsoft YaHe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293611" y="2674239"/>
            <a:ext cx="986790" cy="2667000"/>
          </a:xfrm>
          <a:custGeom>
            <a:avLst/>
            <a:gdLst/>
            <a:ahLst/>
            <a:cxnLst/>
            <a:rect l="l" t="t" r="r" b="b"/>
            <a:pathLst>
              <a:path w="986790" h="2667000">
                <a:moveTo>
                  <a:pt x="162435" y="0"/>
                </a:moveTo>
                <a:lnTo>
                  <a:pt x="2430" y="0"/>
                </a:lnTo>
                <a:lnTo>
                  <a:pt x="3455" y="38100"/>
                </a:lnTo>
                <a:lnTo>
                  <a:pt x="6505" y="88900"/>
                </a:lnTo>
                <a:lnTo>
                  <a:pt x="11529" y="127000"/>
                </a:lnTo>
                <a:lnTo>
                  <a:pt x="18478" y="165100"/>
                </a:lnTo>
                <a:lnTo>
                  <a:pt x="27304" y="203200"/>
                </a:lnTo>
                <a:lnTo>
                  <a:pt x="37957" y="241300"/>
                </a:lnTo>
                <a:lnTo>
                  <a:pt x="50387" y="279400"/>
                </a:lnTo>
                <a:lnTo>
                  <a:pt x="64547" y="317500"/>
                </a:lnTo>
                <a:lnTo>
                  <a:pt x="80386" y="355600"/>
                </a:lnTo>
                <a:lnTo>
                  <a:pt x="97855" y="393700"/>
                </a:lnTo>
                <a:lnTo>
                  <a:pt x="116906" y="419100"/>
                </a:lnTo>
                <a:lnTo>
                  <a:pt x="137489" y="457200"/>
                </a:lnTo>
                <a:lnTo>
                  <a:pt x="159555" y="495300"/>
                </a:lnTo>
                <a:lnTo>
                  <a:pt x="183054" y="520700"/>
                </a:lnTo>
                <a:lnTo>
                  <a:pt x="207938" y="546100"/>
                </a:lnTo>
                <a:lnTo>
                  <a:pt x="234158" y="584200"/>
                </a:lnTo>
                <a:lnTo>
                  <a:pt x="261664" y="609600"/>
                </a:lnTo>
                <a:lnTo>
                  <a:pt x="290407" y="635000"/>
                </a:lnTo>
                <a:lnTo>
                  <a:pt x="320339" y="660400"/>
                </a:lnTo>
                <a:lnTo>
                  <a:pt x="351409" y="685800"/>
                </a:lnTo>
                <a:lnTo>
                  <a:pt x="323595" y="711200"/>
                </a:lnTo>
                <a:lnTo>
                  <a:pt x="271274" y="762000"/>
                </a:lnTo>
                <a:lnTo>
                  <a:pt x="223603" y="812800"/>
                </a:lnTo>
                <a:lnTo>
                  <a:pt x="180874" y="876300"/>
                </a:lnTo>
                <a:lnTo>
                  <a:pt x="161453" y="901700"/>
                </a:lnTo>
                <a:lnTo>
                  <a:pt x="143377" y="939800"/>
                </a:lnTo>
                <a:lnTo>
                  <a:pt x="126682" y="965200"/>
                </a:lnTo>
                <a:lnTo>
                  <a:pt x="111404" y="1003300"/>
                </a:lnTo>
                <a:lnTo>
                  <a:pt x="97580" y="1041400"/>
                </a:lnTo>
                <a:lnTo>
                  <a:pt x="85246" y="1066800"/>
                </a:lnTo>
                <a:lnTo>
                  <a:pt x="74439" y="1104900"/>
                </a:lnTo>
                <a:lnTo>
                  <a:pt x="65194" y="1143000"/>
                </a:lnTo>
                <a:lnTo>
                  <a:pt x="57549" y="1181100"/>
                </a:lnTo>
                <a:lnTo>
                  <a:pt x="51539" y="1219200"/>
                </a:lnTo>
                <a:lnTo>
                  <a:pt x="47201" y="1257300"/>
                </a:lnTo>
                <a:lnTo>
                  <a:pt x="44572" y="1295400"/>
                </a:lnTo>
                <a:lnTo>
                  <a:pt x="43687" y="1333500"/>
                </a:lnTo>
                <a:lnTo>
                  <a:pt x="44572" y="1371600"/>
                </a:lnTo>
                <a:lnTo>
                  <a:pt x="47201" y="1409700"/>
                </a:lnTo>
                <a:lnTo>
                  <a:pt x="51539" y="1447800"/>
                </a:lnTo>
                <a:lnTo>
                  <a:pt x="57549" y="1485900"/>
                </a:lnTo>
                <a:lnTo>
                  <a:pt x="65194" y="1524000"/>
                </a:lnTo>
                <a:lnTo>
                  <a:pt x="74439" y="1562100"/>
                </a:lnTo>
                <a:lnTo>
                  <a:pt x="85246" y="1600200"/>
                </a:lnTo>
                <a:lnTo>
                  <a:pt x="97580" y="1638300"/>
                </a:lnTo>
                <a:lnTo>
                  <a:pt x="111404" y="1663700"/>
                </a:lnTo>
                <a:lnTo>
                  <a:pt x="126682" y="1701800"/>
                </a:lnTo>
                <a:lnTo>
                  <a:pt x="143377" y="1739900"/>
                </a:lnTo>
                <a:lnTo>
                  <a:pt x="161453" y="1765300"/>
                </a:lnTo>
                <a:lnTo>
                  <a:pt x="180874" y="1803400"/>
                </a:lnTo>
                <a:lnTo>
                  <a:pt x="201602" y="1828800"/>
                </a:lnTo>
                <a:lnTo>
                  <a:pt x="223603" y="1854200"/>
                </a:lnTo>
                <a:lnTo>
                  <a:pt x="246839" y="1879600"/>
                </a:lnTo>
                <a:lnTo>
                  <a:pt x="271274" y="1917700"/>
                </a:lnTo>
                <a:lnTo>
                  <a:pt x="296871" y="1943100"/>
                </a:lnTo>
                <a:lnTo>
                  <a:pt x="323595" y="1968500"/>
                </a:lnTo>
                <a:lnTo>
                  <a:pt x="351409" y="1981200"/>
                </a:lnTo>
                <a:lnTo>
                  <a:pt x="320338" y="2006600"/>
                </a:lnTo>
                <a:lnTo>
                  <a:pt x="290405" y="2032000"/>
                </a:lnTo>
                <a:lnTo>
                  <a:pt x="261656" y="2057400"/>
                </a:lnTo>
                <a:lnTo>
                  <a:pt x="234139" y="2095500"/>
                </a:lnTo>
                <a:lnTo>
                  <a:pt x="207900" y="2120900"/>
                </a:lnTo>
                <a:lnTo>
                  <a:pt x="182989" y="2146300"/>
                </a:lnTo>
                <a:lnTo>
                  <a:pt x="159450" y="2184400"/>
                </a:lnTo>
                <a:lnTo>
                  <a:pt x="137333" y="2209800"/>
                </a:lnTo>
                <a:lnTo>
                  <a:pt x="116684" y="2247900"/>
                </a:lnTo>
                <a:lnTo>
                  <a:pt x="97551" y="2286000"/>
                </a:lnTo>
                <a:lnTo>
                  <a:pt x="79981" y="2311400"/>
                </a:lnTo>
                <a:lnTo>
                  <a:pt x="64022" y="2349500"/>
                </a:lnTo>
                <a:lnTo>
                  <a:pt x="49720" y="2387600"/>
                </a:lnTo>
                <a:lnTo>
                  <a:pt x="37123" y="2425700"/>
                </a:lnTo>
                <a:lnTo>
                  <a:pt x="26279" y="2463800"/>
                </a:lnTo>
                <a:lnTo>
                  <a:pt x="17234" y="2501900"/>
                </a:lnTo>
                <a:lnTo>
                  <a:pt x="10036" y="2552700"/>
                </a:lnTo>
                <a:lnTo>
                  <a:pt x="4733" y="2590800"/>
                </a:lnTo>
                <a:lnTo>
                  <a:pt x="1372" y="2628900"/>
                </a:lnTo>
                <a:lnTo>
                  <a:pt x="0" y="2667000"/>
                </a:lnTo>
                <a:lnTo>
                  <a:pt x="164775" y="2667000"/>
                </a:lnTo>
                <a:lnTo>
                  <a:pt x="164941" y="2641600"/>
                </a:lnTo>
                <a:lnTo>
                  <a:pt x="165223" y="2628900"/>
                </a:lnTo>
                <a:lnTo>
                  <a:pt x="165755" y="2616200"/>
                </a:lnTo>
                <a:lnTo>
                  <a:pt x="166626" y="2603500"/>
                </a:lnTo>
                <a:lnTo>
                  <a:pt x="944250" y="2603500"/>
                </a:lnTo>
                <a:lnTo>
                  <a:pt x="943742" y="2590800"/>
                </a:lnTo>
                <a:lnTo>
                  <a:pt x="942056" y="2565400"/>
                </a:lnTo>
                <a:lnTo>
                  <a:pt x="172085" y="2565400"/>
                </a:lnTo>
                <a:lnTo>
                  <a:pt x="175675" y="2552700"/>
                </a:lnTo>
                <a:lnTo>
                  <a:pt x="178426" y="2527300"/>
                </a:lnTo>
                <a:lnTo>
                  <a:pt x="180672" y="2527300"/>
                </a:lnTo>
                <a:lnTo>
                  <a:pt x="770562" y="2514600"/>
                </a:lnTo>
                <a:lnTo>
                  <a:pt x="934909" y="2514600"/>
                </a:lnTo>
                <a:lnTo>
                  <a:pt x="933095" y="2501900"/>
                </a:lnTo>
                <a:lnTo>
                  <a:pt x="928843" y="2476500"/>
                </a:lnTo>
                <a:lnTo>
                  <a:pt x="926410" y="2463800"/>
                </a:lnTo>
                <a:lnTo>
                  <a:pt x="198391" y="2463800"/>
                </a:lnTo>
                <a:lnTo>
                  <a:pt x="202878" y="2451100"/>
                </a:lnTo>
                <a:lnTo>
                  <a:pt x="216682" y="2413000"/>
                </a:lnTo>
                <a:lnTo>
                  <a:pt x="231402" y="2374900"/>
                </a:lnTo>
                <a:lnTo>
                  <a:pt x="247556" y="2336800"/>
                </a:lnTo>
                <a:lnTo>
                  <a:pt x="886637" y="2336800"/>
                </a:lnTo>
                <a:lnTo>
                  <a:pt x="882473" y="2324100"/>
                </a:lnTo>
                <a:lnTo>
                  <a:pt x="873606" y="2298700"/>
                </a:lnTo>
                <a:lnTo>
                  <a:pt x="278815" y="2298700"/>
                </a:lnTo>
                <a:lnTo>
                  <a:pt x="286796" y="2286000"/>
                </a:lnTo>
                <a:lnTo>
                  <a:pt x="301940" y="2260600"/>
                </a:lnTo>
                <a:lnTo>
                  <a:pt x="309821" y="2247900"/>
                </a:lnTo>
                <a:lnTo>
                  <a:pt x="843879" y="2247900"/>
                </a:lnTo>
                <a:lnTo>
                  <a:pt x="832963" y="2222500"/>
                </a:lnTo>
                <a:lnTo>
                  <a:pt x="821563" y="2209800"/>
                </a:lnTo>
                <a:lnTo>
                  <a:pt x="821563" y="2197100"/>
                </a:lnTo>
                <a:lnTo>
                  <a:pt x="360441" y="2197100"/>
                </a:lnTo>
                <a:lnTo>
                  <a:pt x="369572" y="2184400"/>
                </a:lnTo>
                <a:lnTo>
                  <a:pt x="378837" y="2171700"/>
                </a:lnTo>
                <a:lnTo>
                  <a:pt x="388234" y="2171700"/>
                </a:lnTo>
                <a:lnTo>
                  <a:pt x="397766" y="2159000"/>
                </a:lnTo>
                <a:lnTo>
                  <a:pt x="407431" y="2146300"/>
                </a:lnTo>
                <a:lnTo>
                  <a:pt x="417232" y="2146300"/>
                </a:lnTo>
                <a:lnTo>
                  <a:pt x="427167" y="2133600"/>
                </a:lnTo>
                <a:lnTo>
                  <a:pt x="437238" y="2120900"/>
                </a:lnTo>
                <a:lnTo>
                  <a:pt x="447444" y="2120900"/>
                </a:lnTo>
                <a:lnTo>
                  <a:pt x="457787" y="2108200"/>
                </a:lnTo>
                <a:lnTo>
                  <a:pt x="468267" y="2108200"/>
                </a:lnTo>
                <a:lnTo>
                  <a:pt x="478884" y="2095500"/>
                </a:lnTo>
                <a:lnTo>
                  <a:pt x="489638" y="2082800"/>
                </a:lnTo>
                <a:lnTo>
                  <a:pt x="726766" y="2082800"/>
                </a:lnTo>
                <a:lnTo>
                  <a:pt x="717230" y="2070100"/>
                </a:lnTo>
                <a:lnTo>
                  <a:pt x="707522" y="2057400"/>
                </a:lnTo>
                <a:lnTo>
                  <a:pt x="697643" y="2044700"/>
                </a:lnTo>
                <a:lnTo>
                  <a:pt x="687597" y="2032000"/>
                </a:lnTo>
                <a:lnTo>
                  <a:pt x="677389" y="2032000"/>
                </a:lnTo>
                <a:lnTo>
                  <a:pt x="667022" y="2019300"/>
                </a:lnTo>
                <a:lnTo>
                  <a:pt x="656498" y="2006600"/>
                </a:lnTo>
                <a:lnTo>
                  <a:pt x="645823" y="1993900"/>
                </a:lnTo>
                <a:lnTo>
                  <a:pt x="634999" y="1993900"/>
                </a:lnTo>
                <a:lnTo>
                  <a:pt x="662831" y="1968500"/>
                </a:lnTo>
                <a:lnTo>
                  <a:pt x="689604" y="1943100"/>
                </a:lnTo>
                <a:lnTo>
                  <a:pt x="715281" y="1917700"/>
                </a:lnTo>
                <a:lnTo>
                  <a:pt x="739820" y="1892300"/>
                </a:lnTo>
                <a:lnTo>
                  <a:pt x="499932" y="1892300"/>
                </a:lnTo>
                <a:lnTo>
                  <a:pt x="488596" y="1879600"/>
                </a:lnTo>
                <a:lnTo>
                  <a:pt x="477538" y="1879600"/>
                </a:lnTo>
                <a:lnTo>
                  <a:pt x="466752" y="1866900"/>
                </a:lnTo>
                <a:lnTo>
                  <a:pt x="456233" y="1854200"/>
                </a:lnTo>
                <a:lnTo>
                  <a:pt x="445976" y="1854200"/>
                </a:lnTo>
                <a:lnTo>
                  <a:pt x="435975" y="1841500"/>
                </a:lnTo>
                <a:lnTo>
                  <a:pt x="426223" y="1841500"/>
                </a:lnTo>
                <a:lnTo>
                  <a:pt x="416716" y="1828800"/>
                </a:lnTo>
                <a:lnTo>
                  <a:pt x="407448" y="1816100"/>
                </a:lnTo>
                <a:lnTo>
                  <a:pt x="398413" y="1816100"/>
                </a:lnTo>
                <a:lnTo>
                  <a:pt x="389605" y="1803400"/>
                </a:lnTo>
                <a:lnTo>
                  <a:pt x="381019" y="1790700"/>
                </a:lnTo>
                <a:lnTo>
                  <a:pt x="372650" y="1778000"/>
                </a:lnTo>
                <a:lnTo>
                  <a:pt x="364491" y="1778000"/>
                </a:lnTo>
                <a:lnTo>
                  <a:pt x="356537" y="1765300"/>
                </a:lnTo>
                <a:lnTo>
                  <a:pt x="348783" y="1752600"/>
                </a:lnTo>
                <a:lnTo>
                  <a:pt x="341222" y="1739900"/>
                </a:lnTo>
                <a:lnTo>
                  <a:pt x="334517" y="1727200"/>
                </a:lnTo>
                <a:lnTo>
                  <a:pt x="849682" y="1727200"/>
                </a:lnTo>
                <a:lnTo>
                  <a:pt x="860933" y="1701800"/>
                </a:lnTo>
                <a:lnTo>
                  <a:pt x="866085" y="1689100"/>
                </a:lnTo>
                <a:lnTo>
                  <a:pt x="305482" y="1689100"/>
                </a:lnTo>
                <a:lnTo>
                  <a:pt x="298103" y="1676400"/>
                </a:lnTo>
                <a:lnTo>
                  <a:pt x="291249" y="1663700"/>
                </a:lnTo>
                <a:lnTo>
                  <a:pt x="285378" y="1651000"/>
                </a:lnTo>
                <a:lnTo>
                  <a:pt x="883391" y="1651000"/>
                </a:lnTo>
                <a:lnTo>
                  <a:pt x="890391" y="1638300"/>
                </a:lnTo>
                <a:lnTo>
                  <a:pt x="902895" y="1600200"/>
                </a:lnTo>
                <a:lnTo>
                  <a:pt x="259392" y="1600200"/>
                </a:lnTo>
                <a:lnTo>
                  <a:pt x="254439" y="1587500"/>
                </a:lnTo>
                <a:lnTo>
                  <a:pt x="241105" y="1549400"/>
                </a:lnTo>
                <a:lnTo>
                  <a:pt x="229900" y="1511300"/>
                </a:lnTo>
                <a:lnTo>
                  <a:pt x="220618" y="1473200"/>
                </a:lnTo>
                <a:lnTo>
                  <a:pt x="215398" y="1447800"/>
                </a:lnTo>
                <a:lnTo>
                  <a:pt x="773106" y="1435100"/>
                </a:lnTo>
                <a:lnTo>
                  <a:pt x="938608" y="1435100"/>
                </a:lnTo>
                <a:lnTo>
                  <a:pt x="941552" y="1409700"/>
                </a:lnTo>
                <a:lnTo>
                  <a:pt x="942445" y="1397000"/>
                </a:lnTo>
                <a:lnTo>
                  <a:pt x="206064" y="1397000"/>
                </a:lnTo>
                <a:lnTo>
                  <a:pt x="205994" y="1358900"/>
                </a:lnTo>
                <a:lnTo>
                  <a:pt x="768222" y="1346200"/>
                </a:lnTo>
                <a:lnTo>
                  <a:pt x="944833" y="1346200"/>
                </a:lnTo>
                <a:lnTo>
                  <a:pt x="945134" y="1333500"/>
                </a:lnTo>
                <a:lnTo>
                  <a:pt x="944532" y="1308100"/>
                </a:lnTo>
                <a:lnTo>
                  <a:pt x="203653" y="1308100"/>
                </a:lnTo>
                <a:lnTo>
                  <a:pt x="204352" y="1295400"/>
                </a:lnTo>
                <a:lnTo>
                  <a:pt x="208497" y="1257300"/>
                </a:lnTo>
                <a:lnTo>
                  <a:pt x="215110" y="1219200"/>
                </a:lnTo>
                <a:lnTo>
                  <a:pt x="223423" y="1181100"/>
                </a:lnTo>
                <a:lnTo>
                  <a:pt x="232666" y="1143000"/>
                </a:lnTo>
                <a:lnTo>
                  <a:pt x="235077" y="1130300"/>
                </a:lnTo>
                <a:lnTo>
                  <a:pt x="920167" y="1130300"/>
                </a:lnTo>
                <a:lnTo>
                  <a:pt x="913926" y="1104900"/>
                </a:lnTo>
                <a:lnTo>
                  <a:pt x="910284" y="1092200"/>
                </a:lnTo>
                <a:lnTo>
                  <a:pt x="249742" y="1092200"/>
                </a:lnTo>
                <a:lnTo>
                  <a:pt x="255438" y="1079500"/>
                </a:lnTo>
                <a:lnTo>
                  <a:pt x="260879" y="1066800"/>
                </a:lnTo>
                <a:lnTo>
                  <a:pt x="265788" y="1054100"/>
                </a:lnTo>
                <a:lnTo>
                  <a:pt x="268986" y="1041400"/>
                </a:lnTo>
                <a:lnTo>
                  <a:pt x="890546" y="1041400"/>
                </a:lnTo>
                <a:lnTo>
                  <a:pt x="876611" y="1003300"/>
                </a:lnTo>
                <a:lnTo>
                  <a:pt x="293293" y="1003300"/>
                </a:lnTo>
                <a:lnTo>
                  <a:pt x="301034" y="990600"/>
                </a:lnTo>
                <a:lnTo>
                  <a:pt x="325582" y="952500"/>
                </a:lnTo>
                <a:lnTo>
                  <a:pt x="352159" y="914400"/>
                </a:lnTo>
                <a:lnTo>
                  <a:pt x="380815" y="876300"/>
                </a:lnTo>
                <a:lnTo>
                  <a:pt x="411601" y="838200"/>
                </a:lnTo>
                <a:lnTo>
                  <a:pt x="422344" y="838200"/>
                </a:lnTo>
                <a:lnTo>
                  <a:pt x="433332" y="825500"/>
                </a:lnTo>
                <a:lnTo>
                  <a:pt x="444566" y="812800"/>
                </a:lnTo>
                <a:lnTo>
                  <a:pt x="456047" y="800100"/>
                </a:lnTo>
                <a:lnTo>
                  <a:pt x="467779" y="787400"/>
                </a:lnTo>
                <a:lnTo>
                  <a:pt x="479761" y="787400"/>
                </a:lnTo>
                <a:lnTo>
                  <a:pt x="491997" y="774700"/>
                </a:lnTo>
                <a:lnTo>
                  <a:pt x="728909" y="774700"/>
                </a:lnTo>
                <a:lnTo>
                  <a:pt x="716763" y="762000"/>
                </a:lnTo>
                <a:lnTo>
                  <a:pt x="691363" y="736600"/>
                </a:lnTo>
                <a:lnTo>
                  <a:pt x="664899" y="711200"/>
                </a:lnTo>
                <a:lnTo>
                  <a:pt x="637413" y="685800"/>
                </a:lnTo>
                <a:lnTo>
                  <a:pt x="668482" y="660400"/>
                </a:lnTo>
                <a:lnTo>
                  <a:pt x="698414" y="635000"/>
                </a:lnTo>
                <a:lnTo>
                  <a:pt x="727157" y="609600"/>
                </a:lnTo>
                <a:lnTo>
                  <a:pt x="754663" y="584200"/>
                </a:lnTo>
                <a:lnTo>
                  <a:pt x="496796" y="584200"/>
                </a:lnTo>
                <a:lnTo>
                  <a:pt x="484856" y="571500"/>
                </a:lnTo>
                <a:lnTo>
                  <a:pt x="473469" y="571500"/>
                </a:lnTo>
                <a:lnTo>
                  <a:pt x="462557" y="558800"/>
                </a:lnTo>
                <a:lnTo>
                  <a:pt x="452047" y="558800"/>
                </a:lnTo>
                <a:lnTo>
                  <a:pt x="441862" y="546100"/>
                </a:lnTo>
                <a:lnTo>
                  <a:pt x="431926" y="546100"/>
                </a:lnTo>
                <a:lnTo>
                  <a:pt x="422164" y="533400"/>
                </a:lnTo>
                <a:lnTo>
                  <a:pt x="409574" y="520700"/>
                </a:lnTo>
                <a:lnTo>
                  <a:pt x="805767" y="520700"/>
                </a:lnTo>
                <a:lnTo>
                  <a:pt x="829267" y="495300"/>
                </a:lnTo>
                <a:lnTo>
                  <a:pt x="836623" y="482600"/>
                </a:lnTo>
                <a:lnTo>
                  <a:pt x="358647" y="482600"/>
                </a:lnTo>
                <a:lnTo>
                  <a:pt x="349771" y="469900"/>
                </a:lnTo>
                <a:lnTo>
                  <a:pt x="341662" y="457200"/>
                </a:lnTo>
                <a:lnTo>
                  <a:pt x="333713" y="444500"/>
                </a:lnTo>
                <a:lnTo>
                  <a:pt x="325319" y="444500"/>
                </a:lnTo>
                <a:lnTo>
                  <a:pt x="668866" y="431800"/>
                </a:lnTo>
                <a:lnTo>
                  <a:pt x="865056" y="431800"/>
                </a:lnTo>
                <a:lnTo>
                  <a:pt x="871917" y="419100"/>
                </a:lnTo>
                <a:lnTo>
                  <a:pt x="890968" y="393700"/>
                </a:lnTo>
                <a:lnTo>
                  <a:pt x="286004" y="393700"/>
                </a:lnTo>
                <a:lnTo>
                  <a:pt x="279125" y="381000"/>
                </a:lnTo>
                <a:lnTo>
                  <a:pt x="272375" y="368300"/>
                </a:lnTo>
                <a:lnTo>
                  <a:pt x="265764" y="355600"/>
                </a:lnTo>
                <a:lnTo>
                  <a:pt x="259305" y="342900"/>
                </a:lnTo>
                <a:lnTo>
                  <a:pt x="253008" y="330200"/>
                </a:lnTo>
                <a:lnTo>
                  <a:pt x="246885" y="330200"/>
                </a:lnTo>
                <a:lnTo>
                  <a:pt x="229668" y="292100"/>
                </a:lnTo>
                <a:lnTo>
                  <a:pt x="214417" y="254000"/>
                </a:lnTo>
                <a:lnTo>
                  <a:pt x="201435" y="215900"/>
                </a:lnTo>
                <a:lnTo>
                  <a:pt x="957973" y="215900"/>
                </a:lnTo>
                <a:lnTo>
                  <a:pt x="961524" y="203200"/>
                </a:lnTo>
                <a:lnTo>
                  <a:pt x="970352" y="165100"/>
                </a:lnTo>
                <a:lnTo>
                  <a:pt x="184354" y="165100"/>
                </a:lnTo>
                <a:lnTo>
                  <a:pt x="181700" y="152400"/>
                </a:lnTo>
                <a:lnTo>
                  <a:pt x="178612" y="139700"/>
                </a:lnTo>
                <a:lnTo>
                  <a:pt x="175724" y="127000"/>
                </a:lnTo>
                <a:lnTo>
                  <a:pt x="977303" y="127000"/>
                </a:lnTo>
                <a:lnTo>
                  <a:pt x="982329" y="88900"/>
                </a:lnTo>
                <a:lnTo>
                  <a:pt x="983092" y="76200"/>
                </a:lnTo>
                <a:lnTo>
                  <a:pt x="167340" y="76200"/>
                </a:lnTo>
                <a:lnTo>
                  <a:pt x="166134" y="63500"/>
                </a:lnTo>
                <a:lnTo>
                  <a:pt x="165003" y="50800"/>
                </a:lnTo>
                <a:lnTo>
                  <a:pt x="164006" y="38100"/>
                </a:lnTo>
                <a:lnTo>
                  <a:pt x="163205" y="25400"/>
                </a:lnTo>
                <a:lnTo>
                  <a:pt x="162661" y="12700"/>
                </a:lnTo>
                <a:lnTo>
                  <a:pt x="162435" y="0"/>
                </a:lnTo>
                <a:close/>
              </a:path>
              <a:path w="986790" h="2667000">
                <a:moveTo>
                  <a:pt x="944250" y="2603500"/>
                </a:moveTo>
                <a:lnTo>
                  <a:pt x="782750" y="2603500"/>
                </a:lnTo>
                <a:lnTo>
                  <a:pt x="781732" y="2616200"/>
                </a:lnTo>
                <a:lnTo>
                  <a:pt x="782824" y="2641600"/>
                </a:lnTo>
                <a:lnTo>
                  <a:pt x="945096" y="2641600"/>
                </a:lnTo>
                <a:lnTo>
                  <a:pt x="944759" y="2616200"/>
                </a:lnTo>
                <a:lnTo>
                  <a:pt x="944250" y="2603500"/>
                </a:lnTo>
                <a:close/>
              </a:path>
              <a:path w="986790" h="2667000">
                <a:moveTo>
                  <a:pt x="934909" y="2514600"/>
                </a:moveTo>
                <a:lnTo>
                  <a:pt x="770562" y="2514600"/>
                </a:lnTo>
                <a:lnTo>
                  <a:pt x="768234" y="2565400"/>
                </a:lnTo>
                <a:lnTo>
                  <a:pt x="942056" y="2565400"/>
                </a:lnTo>
                <a:lnTo>
                  <a:pt x="939712" y="2540000"/>
                </a:lnTo>
                <a:lnTo>
                  <a:pt x="936722" y="2527300"/>
                </a:lnTo>
                <a:lnTo>
                  <a:pt x="934909" y="2514600"/>
                </a:lnTo>
                <a:close/>
              </a:path>
              <a:path w="986790" h="2667000">
                <a:moveTo>
                  <a:pt x="886637" y="2336800"/>
                </a:moveTo>
                <a:lnTo>
                  <a:pt x="709999" y="2336800"/>
                </a:lnTo>
                <a:lnTo>
                  <a:pt x="715732" y="2349500"/>
                </a:lnTo>
                <a:lnTo>
                  <a:pt x="721234" y="2362200"/>
                </a:lnTo>
                <a:lnTo>
                  <a:pt x="726502" y="2374900"/>
                </a:lnTo>
                <a:lnTo>
                  <a:pt x="731537" y="2387600"/>
                </a:lnTo>
                <a:lnTo>
                  <a:pt x="736339" y="2400300"/>
                </a:lnTo>
                <a:lnTo>
                  <a:pt x="740907" y="2400300"/>
                </a:lnTo>
                <a:lnTo>
                  <a:pt x="753205" y="2438400"/>
                </a:lnTo>
                <a:lnTo>
                  <a:pt x="760230" y="2463800"/>
                </a:lnTo>
                <a:lnTo>
                  <a:pt x="926410" y="2463800"/>
                </a:lnTo>
                <a:lnTo>
                  <a:pt x="923976" y="2451100"/>
                </a:lnTo>
                <a:lnTo>
                  <a:pt x="918506" y="2425700"/>
                </a:lnTo>
                <a:lnTo>
                  <a:pt x="912442" y="2413000"/>
                </a:lnTo>
                <a:lnTo>
                  <a:pt x="905796" y="2387600"/>
                </a:lnTo>
                <a:lnTo>
                  <a:pt x="898579" y="2362200"/>
                </a:lnTo>
                <a:lnTo>
                  <a:pt x="890801" y="2349500"/>
                </a:lnTo>
                <a:lnTo>
                  <a:pt x="886637" y="2336800"/>
                </a:lnTo>
                <a:close/>
              </a:path>
              <a:path w="986790" h="2667000">
                <a:moveTo>
                  <a:pt x="843879" y="2247900"/>
                </a:moveTo>
                <a:lnTo>
                  <a:pt x="659213" y="2247900"/>
                </a:lnTo>
                <a:lnTo>
                  <a:pt x="665814" y="2260600"/>
                </a:lnTo>
                <a:lnTo>
                  <a:pt x="671971" y="2273300"/>
                </a:lnTo>
                <a:lnTo>
                  <a:pt x="678085" y="2286000"/>
                </a:lnTo>
                <a:lnTo>
                  <a:pt x="684555" y="2286000"/>
                </a:lnTo>
                <a:lnTo>
                  <a:pt x="278815" y="2298700"/>
                </a:lnTo>
                <a:lnTo>
                  <a:pt x="873606" y="2298700"/>
                </a:lnTo>
                <a:lnTo>
                  <a:pt x="864211" y="2286000"/>
                </a:lnTo>
                <a:lnTo>
                  <a:pt x="854298" y="2260600"/>
                </a:lnTo>
                <a:lnTo>
                  <a:pt x="843879" y="2247900"/>
                </a:lnTo>
                <a:close/>
              </a:path>
              <a:path w="986790" h="2667000">
                <a:moveTo>
                  <a:pt x="736123" y="2082800"/>
                </a:moveTo>
                <a:lnTo>
                  <a:pt x="496823" y="2082800"/>
                </a:lnTo>
                <a:lnTo>
                  <a:pt x="507278" y="2095500"/>
                </a:lnTo>
                <a:lnTo>
                  <a:pt x="517510" y="2095500"/>
                </a:lnTo>
                <a:lnTo>
                  <a:pt x="527533" y="2108200"/>
                </a:lnTo>
                <a:lnTo>
                  <a:pt x="537356" y="2120900"/>
                </a:lnTo>
                <a:lnTo>
                  <a:pt x="546992" y="2120900"/>
                </a:lnTo>
                <a:lnTo>
                  <a:pt x="556451" y="2133600"/>
                </a:lnTo>
                <a:lnTo>
                  <a:pt x="565746" y="2146300"/>
                </a:lnTo>
                <a:lnTo>
                  <a:pt x="574888" y="2146300"/>
                </a:lnTo>
                <a:lnTo>
                  <a:pt x="583887" y="2159000"/>
                </a:lnTo>
                <a:lnTo>
                  <a:pt x="592756" y="2171700"/>
                </a:lnTo>
                <a:lnTo>
                  <a:pt x="601506" y="2171700"/>
                </a:lnTo>
                <a:lnTo>
                  <a:pt x="610147" y="2184400"/>
                </a:lnTo>
                <a:lnTo>
                  <a:pt x="618693" y="2197100"/>
                </a:lnTo>
                <a:lnTo>
                  <a:pt x="811764" y="2197100"/>
                </a:lnTo>
                <a:lnTo>
                  <a:pt x="788342" y="2159000"/>
                </a:lnTo>
                <a:lnTo>
                  <a:pt x="763096" y="2120900"/>
                </a:lnTo>
                <a:lnTo>
                  <a:pt x="745300" y="2095500"/>
                </a:lnTo>
                <a:lnTo>
                  <a:pt x="736123" y="2082800"/>
                </a:lnTo>
                <a:close/>
              </a:path>
              <a:path w="986790" h="2667000">
                <a:moveTo>
                  <a:pt x="849682" y="1727200"/>
                </a:moveTo>
                <a:lnTo>
                  <a:pt x="334517" y="1727200"/>
                </a:lnTo>
                <a:lnTo>
                  <a:pt x="651851" y="1739900"/>
                </a:lnTo>
                <a:lnTo>
                  <a:pt x="644676" y="1739900"/>
                </a:lnTo>
                <a:lnTo>
                  <a:pt x="637227" y="1752600"/>
                </a:lnTo>
                <a:lnTo>
                  <a:pt x="629514" y="1765300"/>
                </a:lnTo>
                <a:lnTo>
                  <a:pt x="621547" y="1778000"/>
                </a:lnTo>
                <a:lnTo>
                  <a:pt x="613339" y="1790700"/>
                </a:lnTo>
                <a:lnTo>
                  <a:pt x="604899" y="1790700"/>
                </a:lnTo>
                <a:lnTo>
                  <a:pt x="596239" y="1803400"/>
                </a:lnTo>
                <a:lnTo>
                  <a:pt x="587370" y="1816100"/>
                </a:lnTo>
                <a:lnTo>
                  <a:pt x="578303" y="1828800"/>
                </a:lnTo>
                <a:lnTo>
                  <a:pt x="569048" y="1828800"/>
                </a:lnTo>
                <a:lnTo>
                  <a:pt x="559616" y="1841500"/>
                </a:lnTo>
                <a:lnTo>
                  <a:pt x="550019" y="1854200"/>
                </a:lnTo>
                <a:lnTo>
                  <a:pt x="540267" y="1854200"/>
                </a:lnTo>
                <a:lnTo>
                  <a:pt x="530372" y="1866900"/>
                </a:lnTo>
                <a:lnTo>
                  <a:pt x="520343" y="1879600"/>
                </a:lnTo>
                <a:lnTo>
                  <a:pt x="510193" y="1879600"/>
                </a:lnTo>
                <a:lnTo>
                  <a:pt x="499932" y="1892300"/>
                </a:lnTo>
                <a:lnTo>
                  <a:pt x="739820" y="1892300"/>
                </a:lnTo>
                <a:lnTo>
                  <a:pt x="763182" y="1854200"/>
                </a:lnTo>
                <a:lnTo>
                  <a:pt x="785327" y="1828800"/>
                </a:lnTo>
                <a:lnTo>
                  <a:pt x="806214" y="1803400"/>
                </a:lnTo>
                <a:lnTo>
                  <a:pt x="825804" y="1765300"/>
                </a:lnTo>
                <a:lnTo>
                  <a:pt x="844057" y="1739900"/>
                </a:lnTo>
                <a:lnTo>
                  <a:pt x="849682" y="1727200"/>
                </a:lnTo>
                <a:close/>
              </a:path>
              <a:path w="986790" h="2667000">
                <a:moveTo>
                  <a:pt x="883391" y="1651000"/>
                </a:moveTo>
                <a:lnTo>
                  <a:pt x="707590" y="1651000"/>
                </a:lnTo>
                <a:lnTo>
                  <a:pt x="701708" y="1663700"/>
                </a:lnTo>
                <a:lnTo>
                  <a:pt x="695338" y="1663700"/>
                </a:lnTo>
                <a:lnTo>
                  <a:pt x="688949" y="1676400"/>
                </a:lnTo>
                <a:lnTo>
                  <a:pt x="305482" y="1689100"/>
                </a:lnTo>
                <a:lnTo>
                  <a:pt x="866085" y="1689100"/>
                </a:lnTo>
                <a:lnTo>
                  <a:pt x="876391" y="1663700"/>
                </a:lnTo>
                <a:lnTo>
                  <a:pt x="883391" y="1651000"/>
                </a:lnTo>
                <a:close/>
              </a:path>
              <a:path w="986790" h="2667000">
                <a:moveTo>
                  <a:pt x="938608" y="1435100"/>
                </a:moveTo>
                <a:lnTo>
                  <a:pt x="773106" y="1435100"/>
                </a:lnTo>
                <a:lnTo>
                  <a:pt x="771263" y="1447800"/>
                </a:lnTo>
                <a:lnTo>
                  <a:pt x="769100" y="1460500"/>
                </a:lnTo>
                <a:lnTo>
                  <a:pt x="760891" y="1498600"/>
                </a:lnTo>
                <a:lnTo>
                  <a:pt x="750495" y="1536700"/>
                </a:lnTo>
                <a:lnTo>
                  <a:pt x="738429" y="1574800"/>
                </a:lnTo>
                <a:lnTo>
                  <a:pt x="729488" y="1600200"/>
                </a:lnTo>
                <a:lnTo>
                  <a:pt x="902895" y="1600200"/>
                </a:lnTo>
                <a:lnTo>
                  <a:pt x="913861" y="1562100"/>
                </a:lnTo>
                <a:lnTo>
                  <a:pt x="923250" y="1524000"/>
                </a:lnTo>
                <a:lnTo>
                  <a:pt x="931021" y="1485900"/>
                </a:lnTo>
                <a:lnTo>
                  <a:pt x="937135" y="1447800"/>
                </a:lnTo>
                <a:lnTo>
                  <a:pt x="938608" y="1435100"/>
                </a:lnTo>
                <a:close/>
              </a:path>
              <a:path w="986790" h="2667000">
                <a:moveTo>
                  <a:pt x="944833" y="1346200"/>
                </a:moveTo>
                <a:lnTo>
                  <a:pt x="768222" y="1346200"/>
                </a:lnTo>
                <a:lnTo>
                  <a:pt x="768222" y="1397000"/>
                </a:lnTo>
                <a:lnTo>
                  <a:pt x="942445" y="1397000"/>
                </a:lnTo>
                <a:lnTo>
                  <a:pt x="944231" y="1371600"/>
                </a:lnTo>
                <a:lnTo>
                  <a:pt x="944833" y="1346200"/>
                </a:lnTo>
                <a:close/>
              </a:path>
              <a:path w="986790" h="2667000">
                <a:moveTo>
                  <a:pt x="920167" y="1130300"/>
                </a:moveTo>
                <a:lnTo>
                  <a:pt x="751267" y="1130300"/>
                </a:lnTo>
                <a:lnTo>
                  <a:pt x="754807" y="1143000"/>
                </a:lnTo>
                <a:lnTo>
                  <a:pt x="758126" y="1155700"/>
                </a:lnTo>
                <a:lnTo>
                  <a:pt x="766742" y="1193800"/>
                </a:lnTo>
                <a:lnTo>
                  <a:pt x="773343" y="1231900"/>
                </a:lnTo>
                <a:lnTo>
                  <a:pt x="777916" y="1270000"/>
                </a:lnTo>
                <a:lnTo>
                  <a:pt x="779833" y="1295400"/>
                </a:lnTo>
                <a:lnTo>
                  <a:pt x="203653" y="1308100"/>
                </a:lnTo>
                <a:lnTo>
                  <a:pt x="944532" y="1308100"/>
                </a:lnTo>
                <a:lnTo>
                  <a:pt x="941555" y="1257300"/>
                </a:lnTo>
                <a:lnTo>
                  <a:pt x="937144" y="1219200"/>
                </a:lnTo>
                <a:lnTo>
                  <a:pt x="931041" y="1181100"/>
                </a:lnTo>
                <a:lnTo>
                  <a:pt x="923288" y="1143000"/>
                </a:lnTo>
                <a:lnTo>
                  <a:pt x="920167" y="1130300"/>
                </a:lnTo>
                <a:close/>
              </a:path>
              <a:path w="986790" h="2667000">
                <a:moveTo>
                  <a:pt x="890546" y="1041400"/>
                </a:moveTo>
                <a:lnTo>
                  <a:pt x="717366" y="1041400"/>
                </a:lnTo>
                <a:lnTo>
                  <a:pt x="723141" y="1054100"/>
                </a:lnTo>
                <a:lnTo>
                  <a:pt x="728623" y="1066800"/>
                </a:lnTo>
                <a:lnTo>
                  <a:pt x="733547" y="1079500"/>
                </a:lnTo>
                <a:lnTo>
                  <a:pt x="249742" y="1092200"/>
                </a:lnTo>
                <a:lnTo>
                  <a:pt x="910284" y="1092200"/>
                </a:lnTo>
                <a:lnTo>
                  <a:pt x="902998" y="1066800"/>
                </a:lnTo>
                <a:lnTo>
                  <a:pt x="890546" y="1041400"/>
                </a:lnTo>
                <a:close/>
              </a:path>
              <a:path w="986790" h="2667000">
                <a:moveTo>
                  <a:pt x="728909" y="774700"/>
                </a:moveTo>
                <a:lnTo>
                  <a:pt x="491997" y="774700"/>
                </a:lnTo>
                <a:lnTo>
                  <a:pt x="504269" y="787400"/>
                </a:lnTo>
                <a:lnTo>
                  <a:pt x="516352" y="787400"/>
                </a:lnTo>
                <a:lnTo>
                  <a:pt x="528241" y="800100"/>
                </a:lnTo>
                <a:lnTo>
                  <a:pt x="539931" y="812800"/>
                </a:lnTo>
                <a:lnTo>
                  <a:pt x="551418" y="825500"/>
                </a:lnTo>
                <a:lnTo>
                  <a:pt x="562694" y="838200"/>
                </a:lnTo>
                <a:lnTo>
                  <a:pt x="573756" y="838200"/>
                </a:lnTo>
                <a:lnTo>
                  <a:pt x="605599" y="876300"/>
                </a:lnTo>
                <a:lnTo>
                  <a:pt x="635316" y="914400"/>
                </a:lnTo>
                <a:lnTo>
                  <a:pt x="662763" y="952500"/>
                </a:lnTo>
                <a:lnTo>
                  <a:pt x="687796" y="990600"/>
                </a:lnTo>
                <a:lnTo>
                  <a:pt x="695579" y="1003300"/>
                </a:lnTo>
                <a:lnTo>
                  <a:pt x="876611" y="1003300"/>
                </a:lnTo>
                <a:lnTo>
                  <a:pt x="861234" y="965200"/>
                </a:lnTo>
                <a:lnTo>
                  <a:pt x="844459" y="939800"/>
                </a:lnTo>
                <a:lnTo>
                  <a:pt x="826326" y="901700"/>
                </a:lnTo>
                <a:lnTo>
                  <a:pt x="806877" y="876300"/>
                </a:lnTo>
                <a:lnTo>
                  <a:pt x="786155" y="838200"/>
                </a:lnTo>
                <a:lnTo>
                  <a:pt x="764200" y="812800"/>
                </a:lnTo>
                <a:lnTo>
                  <a:pt x="741056" y="787400"/>
                </a:lnTo>
                <a:lnTo>
                  <a:pt x="728909" y="774700"/>
                </a:lnTo>
                <a:close/>
              </a:path>
              <a:path w="986790" h="2667000">
                <a:moveTo>
                  <a:pt x="805767" y="520700"/>
                </a:moveTo>
                <a:lnTo>
                  <a:pt x="579243" y="520700"/>
                </a:lnTo>
                <a:lnTo>
                  <a:pt x="569488" y="533400"/>
                </a:lnTo>
                <a:lnTo>
                  <a:pt x="559680" y="533400"/>
                </a:lnTo>
                <a:lnTo>
                  <a:pt x="549767" y="546100"/>
                </a:lnTo>
                <a:lnTo>
                  <a:pt x="539696" y="558800"/>
                </a:lnTo>
                <a:lnTo>
                  <a:pt x="529417" y="558800"/>
                </a:lnTo>
                <a:lnTo>
                  <a:pt x="518875" y="571500"/>
                </a:lnTo>
                <a:lnTo>
                  <a:pt x="508019" y="571500"/>
                </a:lnTo>
                <a:lnTo>
                  <a:pt x="496796" y="584200"/>
                </a:lnTo>
                <a:lnTo>
                  <a:pt x="754663" y="584200"/>
                </a:lnTo>
                <a:lnTo>
                  <a:pt x="780883" y="546100"/>
                </a:lnTo>
                <a:lnTo>
                  <a:pt x="805767" y="520700"/>
                </a:lnTo>
                <a:close/>
              </a:path>
              <a:path w="986790" h="2667000">
                <a:moveTo>
                  <a:pt x="865056" y="431800"/>
                </a:moveTo>
                <a:lnTo>
                  <a:pt x="668866" y="431800"/>
                </a:lnTo>
                <a:lnTo>
                  <a:pt x="659724" y="444500"/>
                </a:lnTo>
                <a:lnTo>
                  <a:pt x="651090" y="457200"/>
                </a:lnTo>
                <a:lnTo>
                  <a:pt x="642833" y="469900"/>
                </a:lnTo>
                <a:lnTo>
                  <a:pt x="634820" y="469900"/>
                </a:lnTo>
                <a:lnTo>
                  <a:pt x="358647" y="482600"/>
                </a:lnTo>
                <a:lnTo>
                  <a:pt x="836623" y="482600"/>
                </a:lnTo>
                <a:lnTo>
                  <a:pt x="851333" y="457200"/>
                </a:lnTo>
                <a:lnTo>
                  <a:pt x="865056" y="431800"/>
                </a:lnTo>
                <a:close/>
              </a:path>
              <a:path w="986790" h="2667000">
                <a:moveTo>
                  <a:pt x="957973" y="215900"/>
                </a:moveTo>
                <a:lnTo>
                  <a:pt x="789993" y="215900"/>
                </a:lnTo>
                <a:lnTo>
                  <a:pt x="785720" y="228600"/>
                </a:lnTo>
                <a:lnTo>
                  <a:pt x="781262" y="241300"/>
                </a:lnTo>
                <a:lnTo>
                  <a:pt x="776618" y="254000"/>
                </a:lnTo>
                <a:lnTo>
                  <a:pt x="771783" y="254000"/>
                </a:lnTo>
                <a:lnTo>
                  <a:pt x="766753" y="266700"/>
                </a:lnTo>
                <a:lnTo>
                  <a:pt x="750457" y="304800"/>
                </a:lnTo>
                <a:lnTo>
                  <a:pt x="732276" y="342900"/>
                </a:lnTo>
                <a:lnTo>
                  <a:pt x="725780" y="355600"/>
                </a:lnTo>
                <a:lnTo>
                  <a:pt x="719060" y="355600"/>
                </a:lnTo>
                <a:lnTo>
                  <a:pt x="712111" y="368300"/>
                </a:lnTo>
                <a:lnTo>
                  <a:pt x="704931" y="381000"/>
                </a:lnTo>
                <a:lnTo>
                  <a:pt x="286004" y="393700"/>
                </a:lnTo>
                <a:lnTo>
                  <a:pt x="890968" y="393700"/>
                </a:lnTo>
                <a:lnTo>
                  <a:pt x="908438" y="355600"/>
                </a:lnTo>
                <a:lnTo>
                  <a:pt x="924278" y="317500"/>
                </a:lnTo>
                <a:lnTo>
                  <a:pt x="938439" y="279400"/>
                </a:lnTo>
                <a:lnTo>
                  <a:pt x="950870" y="241300"/>
                </a:lnTo>
                <a:lnTo>
                  <a:pt x="957973" y="215900"/>
                </a:lnTo>
                <a:close/>
              </a:path>
              <a:path w="986790" h="2667000">
                <a:moveTo>
                  <a:pt x="977303" y="127000"/>
                </a:moveTo>
                <a:lnTo>
                  <a:pt x="811911" y="127000"/>
                </a:lnTo>
                <a:lnTo>
                  <a:pt x="807970" y="152400"/>
                </a:lnTo>
                <a:lnTo>
                  <a:pt x="806000" y="152400"/>
                </a:lnTo>
                <a:lnTo>
                  <a:pt x="184354" y="165100"/>
                </a:lnTo>
                <a:lnTo>
                  <a:pt x="970352" y="165100"/>
                </a:lnTo>
                <a:lnTo>
                  <a:pt x="977303" y="127000"/>
                </a:lnTo>
                <a:close/>
              </a:path>
              <a:path w="986790" h="2667000">
                <a:moveTo>
                  <a:pt x="986409" y="0"/>
                </a:moveTo>
                <a:lnTo>
                  <a:pt x="826406" y="0"/>
                </a:lnTo>
                <a:lnTo>
                  <a:pt x="825350" y="12700"/>
                </a:lnTo>
                <a:lnTo>
                  <a:pt x="823647" y="38100"/>
                </a:lnTo>
                <a:lnTo>
                  <a:pt x="822584" y="50800"/>
                </a:lnTo>
                <a:lnTo>
                  <a:pt x="821103" y="63500"/>
                </a:lnTo>
                <a:lnTo>
                  <a:pt x="167340" y="76200"/>
                </a:lnTo>
                <a:lnTo>
                  <a:pt x="983092" y="76200"/>
                </a:lnTo>
                <a:lnTo>
                  <a:pt x="985380" y="38100"/>
                </a:lnTo>
                <a:lnTo>
                  <a:pt x="986409" y="0"/>
                </a:lnTo>
                <a:close/>
              </a:path>
            </a:pathLst>
          </a:custGeom>
          <a:solidFill>
            <a:srgbClr val="0EC6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4458970" y="653200"/>
            <a:ext cx="3942715" cy="584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400" b="1">
                <a:solidFill>
                  <a:srgbClr val="0EC6D2"/>
                </a:solidFill>
                <a:latin typeface="Microsoft YaHei"/>
                <a:cs typeface="Microsoft YaHei"/>
              </a:rPr>
              <a:t>傳染途徑及預防</a:t>
            </a:r>
            <a:endParaRPr sz="4400">
              <a:latin typeface="Microsoft YaHei"/>
              <a:cs typeface="Microsoft YaHe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271515" y="3521964"/>
            <a:ext cx="688848" cy="6888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371588" y="3328416"/>
            <a:ext cx="972311" cy="11917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4987290" y="4605405"/>
            <a:ext cx="124460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b="1">
                <a:latin typeface="微軟正黑體"/>
                <a:cs typeface="微軟正黑體"/>
              </a:rPr>
              <a:t>飛沫傳染</a:t>
            </a:r>
            <a:endParaRPr sz="2400">
              <a:latin typeface="微軟正黑體"/>
              <a:cs typeface="微軟正黑體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303389" y="4622423"/>
            <a:ext cx="124460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b="1">
                <a:latin typeface="微軟正黑體"/>
                <a:cs typeface="微軟正黑體"/>
              </a:rPr>
              <a:t>接觸傳染</a:t>
            </a:r>
            <a:endParaRPr sz="2400">
              <a:latin typeface="微軟正黑體"/>
              <a:cs typeface="微軟正黑體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178808" y="5812536"/>
            <a:ext cx="996950" cy="998219"/>
          </a:xfrm>
          <a:custGeom>
            <a:avLst/>
            <a:gdLst/>
            <a:ahLst/>
            <a:cxnLst/>
            <a:rect l="l" t="t" r="r" b="b"/>
            <a:pathLst>
              <a:path w="996950" h="998220">
                <a:moveTo>
                  <a:pt x="0" y="499110"/>
                </a:moveTo>
                <a:lnTo>
                  <a:pt x="1652" y="458174"/>
                </a:lnTo>
                <a:lnTo>
                  <a:pt x="6523" y="418151"/>
                </a:lnTo>
                <a:lnTo>
                  <a:pt x="14484" y="379167"/>
                </a:lnTo>
                <a:lnTo>
                  <a:pt x="25408" y="341351"/>
                </a:lnTo>
                <a:lnTo>
                  <a:pt x="39165" y="304832"/>
                </a:lnTo>
                <a:lnTo>
                  <a:pt x="55628" y="269739"/>
                </a:lnTo>
                <a:lnTo>
                  <a:pt x="74668" y="236198"/>
                </a:lnTo>
                <a:lnTo>
                  <a:pt x="96158" y="204340"/>
                </a:lnTo>
                <a:lnTo>
                  <a:pt x="119968" y="174293"/>
                </a:lnTo>
                <a:lnTo>
                  <a:pt x="145970" y="146184"/>
                </a:lnTo>
                <a:lnTo>
                  <a:pt x="174037" y="120143"/>
                </a:lnTo>
                <a:lnTo>
                  <a:pt x="204039" y="96298"/>
                </a:lnTo>
                <a:lnTo>
                  <a:pt x="235848" y="74777"/>
                </a:lnTo>
                <a:lnTo>
                  <a:pt x="269337" y="55709"/>
                </a:lnTo>
                <a:lnTo>
                  <a:pt x="304377" y="39222"/>
                </a:lnTo>
                <a:lnTo>
                  <a:pt x="340839" y="25444"/>
                </a:lnTo>
                <a:lnTo>
                  <a:pt x="378596" y="14505"/>
                </a:lnTo>
                <a:lnTo>
                  <a:pt x="417518" y="6532"/>
                </a:lnTo>
                <a:lnTo>
                  <a:pt x="457478" y="1654"/>
                </a:lnTo>
                <a:lnTo>
                  <a:pt x="498347" y="0"/>
                </a:lnTo>
                <a:lnTo>
                  <a:pt x="539217" y="1654"/>
                </a:lnTo>
                <a:lnTo>
                  <a:pt x="579177" y="6532"/>
                </a:lnTo>
                <a:lnTo>
                  <a:pt x="618099" y="14505"/>
                </a:lnTo>
                <a:lnTo>
                  <a:pt x="655856" y="25444"/>
                </a:lnTo>
                <a:lnTo>
                  <a:pt x="692318" y="39222"/>
                </a:lnTo>
                <a:lnTo>
                  <a:pt x="727358" y="55709"/>
                </a:lnTo>
                <a:lnTo>
                  <a:pt x="760847" y="74777"/>
                </a:lnTo>
                <a:lnTo>
                  <a:pt x="792656" y="96298"/>
                </a:lnTo>
                <a:lnTo>
                  <a:pt x="822658" y="120143"/>
                </a:lnTo>
                <a:lnTo>
                  <a:pt x="850725" y="146184"/>
                </a:lnTo>
                <a:lnTo>
                  <a:pt x="876727" y="174293"/>
                </a:lnTo>
                <a:lnTo>
                  <a:pt x="900537" y="204340"/>
                </a:lnTo>
                <a:lnTo>
                  <a:pt x="922027" y="236198"/>
                </a:lnTo>
                <a:lnTo>
                  <a:pt x="941067" y="269739"/>
                </a:lnTo>
                <a:lnTo>
                  <a:pt x="957530" y="304832"/>
                </a:lnTo>
                <a:lnTo>
                  <a:pt x="971287" y="341351"/>
                </a:lnTo>
                <a:lnTo>
                  <a:pt x="982211" y="379167"/>
                </a:lnTo>
                <a:lnTo>
                  <a:pt x="990172" y="418151"/>
                </a:lnTo>
                <a:lnTo>
                  <a:pt x="995043" y="458174"/>
                </a:lnTo>
                <a:lnTo>
                  <a:pt x="996695" y="499110"/>
                </a:lnTo>
                <a:lnTo>
                  <a:pt x="995043" y="540045"/>
                </a:lnTo>
                <a:lnTo>
                  <a:pt x="990172" y="580068"/>
                </a:lnTo>
                <a:lnTo>
                  <a:pt x="982211" y="619052"/>
                </a:lnTo>
                <a:lnTo>
                  <a:pt x="971287" y="656868"/>
                </a:lnTo>
                <a:lnTo>
                  <a:pt x="957530" y="693387"/>
                </a:lnTo>
                <a:lnTo>
                  <a:pt x="941067" y="728480"/>
                </a:lnTo>
                <a:lnTo>
                  <a:pt x="922027" y="762021"/>
                </a:lnTo>
                <a:lnTo>
                  <a:pt x="900537" y="793879"/>
                </a:lnTo>
                <a:lnTo>
                  <a:pt x="876727" y="823926"/>
                </a:lnTo>
                <a:lnTo>
                  <a:pt x="850725" y="852035"/>
                </a:lnTo>
                <a:lnTo>
                  <a:pt x="822658" y="878076"/>
                </a:lnTo>
                <a:lnTo>
                  <a:pt x="792656" y="901921"/>
                </a:lnTo>
                <a:lnTo>
                  <a:pt x="760847" y="923442"/>
                </a:lnTo>
                <a:lnTo>
                  <a:pt x="727358" y="942510"/>
                </a:lnTo>
                <a:lnTo>
                  <a:pt x="692318" y="958997"/>
                </a:lnTo>
                <a:lnTo>
                  <a:pt x="655856" y="972775"/>
                </a:lnTo>
                <a:lnTo>
                  <a:pt x="618099" y="983714"/>
                </a:lnTo>
                <a:lnTo>
                  <a:pt x="579177" y="991687"/>
                </a:lnTo>
                <a:lnTo>
                  <a:pt x="539217" y="996565"/>
                </a:lnTo>
                <a:lnTo>
                  <a:pt x="498347" y="998220"/>
                </a:lnTo>
                <a:lnTo>
                  <a:pt x="457478" y="996565"/>
                </a:lnTo>
                <a:lnTo>
                  <a:pt x="417518" y="991687"/>
                </a:lnTo>
                <a:lnTo>
                  <a:pt x="378596" y="983714"/>
                </a:lnTo>
                <a:lnTo>
                  <a:pt x="340839" y="972775"/>
                </a:lnTo>
                <a:lnTo>
                  <a:pt x="304377" y="958997"/>
                </a:lnTo>
                <a:lnTo>
                  <a:pt x="269337" y="942510"/>
                </a:lnTo>
                <a:lnTo>
                  <a:pt x="235848" y="923442"/>
                </a:lnTo>
                <a:lnTo>
                  <a:pt x="204039" y="901921"/>
                </a:lnTo>
                <a:lnTo>
                  <a:pt x="174037" y="878076"/>
                </a:lnTo>
                <a:lnTo>
                  <a:pt x="145970" y="852035"/>
                </a:lnTo>
                <a:lnTo>
                  <a:pt x="119968" y="823926"/>
                </a:lnTo>
                <a:lnTo>
                  <a:pt x="96158" y="793879"/>
                </a:lnTo>
                <a:lnTo>
                  <a:pt x="74668" y="762021"/>
                </a:lnTo>
                <a:lnTo>
                  <a:pt x="55628" y="728480"/>
                </a:lnTo>
                <a:lnTo>
                  <a:pt x="39165" y="693387"/>
                </a:lnTo>
                <a:lnTo>
                  <a:pt x="25408" y="656868"/>
                </a:lnTo>
                <a:lnTo>
                  <a:pt x="14484" y="619052"/>
                </a:lnTo>
                <a:lnTo>
                  <a:pt x="6523" y="580068"/>
                </a:lnTo>
                <a:lnTo>
                  <a:pt x="1652" y="540045"/>
                </a:lnTo>
                <a:lnTo>
                  <a:pt x="0" y="499110"/>
                </a:lnTo>
                <a:close/>
              </a:path>
            </a:pathLst>
          </a:custGeom>
          <a:ln w="12192">
            <a:solidFill>
              <a:srgbClr val="CE000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285232" y="6147816"/>
            <a:ext cx="5177155" cy="494030"/>
          </a:xfrm>
          <a:custGeom>
            <a:avLst/>
            <a:gdLst/>
            <a:ahLst/>
            <a:cxnLst/>
            <a:rect l="l" t="t" r="r" b="b"/>
            <a:pathLst>
              <a:path w="5177155" h="494029">
                <a:moveTo>
                  <a:pt x="5094732" y="0"/>
                </a:moveTo>
                <a:lnTo>
                  <a:pt x="79861" y="35"/>
                </a:lnTo>
                <a:lnTo>
                  <a:pt x="39450" y="12014"/>
                </a:lnTo>
                <a:lnTo>
                  <a:pt x="10851" y="41415"/>
                </a:lnTo>
                <a:lnTo>
                  <a:pt x="0" y="82296"/>
                </a:lnTo>
                <a:lnTo>
                  <a:pt x="35" y="413913"/>
                </a:lnTo>
                <a:lnTo>
                  <a:pt x="12011" y="454319"/>
                </a:lnTo>
                <a:lnTo>
                  <a:pt x="41409" y="482921"/>
                </a:lnTo>
                <a:lnTo>
                  <a:pt x="82295" y="493775"/>
                </a:lnTo>
                <a:lnTo>
                  <a:pt x="5097166" y="493740"/>
                </a:lnTo>
                <a:lnTo>
                  <a:pt x="5137577" y="481761"/>
                </a:lnTo>
                <a:lnTo>
                  <a:pt x="5166176" y="452360"/>
                </a:lnTo>
                <a:lnTo>
                  <a:pt x="5177027" y="411480"/>
                </a:lnTo>
                <a:lnTo>
                  <a:pt x="5176992" y="79862"/>
                </a:lnTo>
                <a:lnTo>
                  <a:pt x="5165016" y="39456"/>
                </a:lnTo>
                <a:lnTo>
                  <a:pt x="5135618" y="10854"/>
                </a:lnTo>
                <a:lnTo>
                  <a:pt x="5094732" y="0"/>
                </a:lnTo>
                <a:close/>
              </a:path>
            </a:pathLst>
          </a:custGeom>
          <a:solidFill>
            <a:srgbClr val="CE00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5553836" y="6226866"/>
            <a:ext cx="4641850" cy="381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30" b="1">
                <a:solidFill>
                  <a:srgbClr val="FFFFFF"/>
                </a:solidFill>
                <a:latin typeface="Microsoft YaHei"/>
                <a:cs typeface="Microsoft YaHei"/>
              </a:rPr>
              <a:t>充足睡眠、均衡飲食、多喝水</a:t>
            </a:r>
            <a:endParaRPr sz="2800">
              <a:latin typeface="Microsoft YaHei"/>
              <a:cs typeface="Microsoft YaHe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053840" y="5652516"/>
            <a:ext cx="1281684" cy="1283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1984735" y="6568440"/>
            <a:ext cx="576580" cy="504825"/>
          </a:xfrm>
          <a:custGeom>
            <a:avLst/>
            <a:gdLst/>
            <a:ahLst/>
            <a:cxnLst/>
            <a:rect l="l" t="t" r="r" b="b"/>
            <a:pathLst>
              <a:path w="576579" h="504825">
                <a:moveTo>
                  <a:pt x="288036" y="0"/>
                </a:moveTo>
                <a:lnTo>
                  <a:pt x="241302" y="3301"/>
                </a:lnTo>
                <a:lnTo>
                  <a:pt x="196973" y="12858"/>
                </a:lnTo>
                <a:lnTo>
                  <a:pt x="155643" y="28153"/>
                </a:lnTo>
                <a:lnTo>
                  <a:pt x="117902" y="48665"/>
                </a:lnTo>
                <a:lnTo>
                  <a:pt x="84343" y="73875"/>
                </a:lnTo>
                <a:lnTo>
                  <a:pt x="55558" y="103265"/>
                </a:lnTo>
                <a:lnTo>
                  <a:pt x="32140" y="136313"/>
                </a:lnTo>
                <a:lnTo>
                  <a:pt x="14679" y="172502"/>
                </a:lnTo>
                <a:lnTo>
                  <a:pt x="3768" y="211311"/>
                </a:lnTo>
                <a:lnTo>
                  <a:pt x="0" y="252222"/>
                </a:lnTo>
                <a:lnTo>
                  <a:pt x="954" y="272907"/>
                </a:lnTo>
                <a:lnTo>
                  <a:pt x="8368" y="312832"/>
                </a:lnTo>
                <a:lnTo>
                  <a:pt x="22627" y="350396"/>
                </a:lnTo>
                <a:lnTo>
                  <a:pt x="43141" y="385079"/>
                </a:lnTo>
                <a:lnTo>
                  <a:pt x="69317" y="416363"/>
                </a:lnTo>
                <a:lnTo>
                  <a:pt x="100563" y="443728"/>
                </a:lnTo>
                <a:lnTo>
                  <a:pt x="136287" y="466654"/>
                </a:lnTo>
                <a:lnTo>
                  <a:pt x="175896" y="484622"/>
                </a:lnTo>
                <a:lnTo>
                  <a:pt x="218800" y="497113"/>
                </a:lnTo>
                <a:lnTo>
                  <a:pt x="264405" y="503607"/>
                </a:lnTo>
                <a:lnTo>
                  <a:pt x="288036" y="504444"/>
                </a:lnTo>
                <a:lnTo>
                  <a:pt x="311666" y="503607"/>
                </a:lnTo>
                <a:lnTo>
                  <a:pt x="357271" y="497113"/>
                </a:lnTo>
                <a:lnTo>
                  <a:pt x="400175" y="484622"/>
                </a:lnTo>
                <a:lnTo>
                  <a:pt x="439784" y="466654"/>
                </a:lnTo>
                <a:lnTo>
                  <a:pt x="475508" y="443728"/>
                </a:lnTo>
                <a:lnTo>
                  <a:pt x="506754" y="416363"/>
                </a:lnTo>
                <a:lnTo>
                  <a:pt x="532930" y="385079"/>
                </a:lnTo>
                <a:lnTo>
                  <a:pt x="553444" y="350396"/>
                </a:lnTo>
                <a:lnTo>
                  <a:pt x="567703" y="312832"/>
                </a:lnTo>
                <a:lnTo>
                  <a:pt x="575117" y="272907"/>
                </a:lnTo>
                <a:lnTo>
                  <a:pt x="576072" y="252222"/>
                </a:lnTo>
                <a:lnTo>
                  <a:pt x="575117" y="231536"/>
                </a:lnTo>
                <a:lnTo>
                  <a:pt x="567703" y="191611"/>
                </a:lnTo>
                <a:lnTo>
                  <a:pt x="553444" y="154047"/>
                </a:lnTo>
                <a:lnTo>
                  <a:pt x="532930" y="119364"/>
                </a:lnTo>
                <a:lnTo>
                  <a:pt x="506754" y="88080"/>
                </a:lnTo>
                <a:lnTo>
                  <a:pt x="475508" y="60715"/>
                </a:lnTo>
                <a:lnTo>
                  <a:pt x="439784" y="37789"/>
                </a:lnTo>
                <a:lnTo>
                  <a:pt x="400175" y="19821"/>
                </a:lnTo>
                <a:lnTo>
                  <a:pt x="357271" y="7330"/>
                </a:lnTo>
                <a:lnTo>
                  <a:pt x="311666" y="836"/>
                </a:lnTo>
                <a:lnTo>
                  <a:pt x="288036" y="0"/>
                </a:lnTo>
                <a:close/>
              </a:path>
            </a:pathLst>
          </a:custGeom>
          <a:solidFill>
            <a:srgbClr val="0862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60655">
              <a:lnSpc>
                <a:spcPct val="100000"/>
              </a:lnSpc>
            </a:pPr>
            <a:fld id="{81D60167-4931-47E6-BA6A-407CBD079E47}" type="slidenum">
              <a:rPr dirty="0" spc="-10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6091" y="1868424"/>
            <a:ext cx="4303776" cy="4303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21123" y="1441704"/>
            <a:ext cx="1175385" cy="1173480"/>
          </a:xfrm>
          <a:custGeom>
            <a:avLst/>
            <a:gdLst/>
            <a:ahLst/>
            <a:cxnLst/>
            <a:rect l="l" t="t" r="r" b="b"/>
            <a:pathLst>
              <a:path w="1175385" h="1173480">
                <a:moveTo>
                  <a:pt x="587501" y="0"/>
                </a:moveTo>
                <a:lnTo>
                  <a:pt x="539315" y="1944"/>
                </a:lnTo>
                <a:lnTo>
                  <a:pt x="492202" y="7677"/>
                </a:lnTo>
                <a:lnTo>
                  <a:pt x="446313" y="17048"/>
                </a:lnTo>
                <a:lnTo>
                  <a:pt x="401799" y="29906"/>
                </a:lnTo>
                <a:lnTo>
                  <a:pt x="358812" y="46100"/>
                </a:lnTo>
                <a:lnTo>
                  <a:pt x="317503" y="65480"/>
                </a:lnTo>
                <a:lnTo>
                  <a:pt x="278023" y="87893"/>
                </a:lnTo>
                <a:lnTo>
                  <a:pt x="240523" y="113190"/>
                </a:lnTo>
                <a:lnTo>
                  <a:pt x="205155" y="141219"/>
                </a:lnTo>
                <a:lnTo>
                  <a:pt x="172069" y="171830"/>
                </a:lnTo>
                <a:lnTo>
                  <a:pt x="141416" y="204872"/>
                </a:lnTo>
                <a:lnTo>
                  <a:pt x="113349" y="240194"/>
                </a:lnTo>
                <a:lnTo>
                  <a:pt x="88017" y="277645"/>
                </a:lnTo>
                <a:lnTo>
                  <a:pt x="65572" y="317074"/>
                </a:lnTo>
                <a:lnTo>
                  <a:pt x="46166" y="358330"/>
                </a:lnTo>
                <a:lnTo>
                  <a:pt x="29949" y="401263"/>
                </a:lnTo>
                <a:lnTo>
                  <a:pt x="17073" y="445721"/>
                </a:lnTo>
                <a:lnTo>
                  <a:pt x="7688" y="491554"/>
                </a:lnTo>
                <a:lnTo>
                  <a:pt x="1947" y="538610"/>
                </a:lnTo>
                <a:lnTo>
                  <a:pt x="0" y="586739"/>
                </a:lnTo>
                <a:lnTo>
                  <a:pt x="1947" y="634869"/>
                </a:lnTo>
                <a:lnTo>
                  <a:pt x="7688" y="681925"/>
                </a:lnTo>
                <a:lnTo>
                  <a:pt x="17073" y="727758"/>
                </a:lnTo>
                <a:lnTo>
                  <a:pt x="29949" y="772216"/>
                </a:lnTo>
                <a:lnTo>
                  <a:pt x="46166" y="815149"/>
                </a:lnTo>
                <a:lnTo>
                  <a:pt x="65572" y="856405"/>
                </a:lnTo>
                <a:lnTo>
                  <a:pt x="88017" y="895834"/>
                </a:lnTo>
                <a:lnTo>
                  <a:pt x="113349" y="933285"/>
                </a:lnTo>
                <a:lnTo>
                  <a:pt x="141416" y="968607"/>
                </a:lnTo>
                <a:lnTo>
                  <a:pt x="172069" y="1001649"/>
                </a:lnTo>
                <a:lnTo>
                  <a:pt x="205155" y="1032260"/>
                </a:lnTo>
                <a:lnTo>
                  <a:pt x="240523" y="1060289"/>
                </a:lnTo>
                <a:lnTo>
                  <a:pt x="278023" y="1085586"/>
                </a:lnTo>
                <a:lnTo>
                  <a:pt x="317503" y="1107999"/>
                </a:lnTo>
                <a:lnTo>
                  <a:pt x="358812" y="1127378"/>
                </a:lnTo>
                <a:lnTo>
                  <a:pt x="401799" y="1143573"/>
                </a:lnTo>
                <a:lnTo>
                  <a:pt x="446313" y="1156431"/>
                </a:lnTo>
                <a:lnTo>
                  <a:pt x="492202" y="1165802"/>
                </a:lnTo>
                <a:lnTo>
                  <a:pt x="539315" y="1171535"/>
                </a:lnTo>
                <a:lnTo>
                  <a:pt x="587501" y="1173479"/>
                </a:lnTo>
                <a:lnTo>
                  <a:pt x="635688" y="1171535"/>
                </a:lnTo>
                <a:lnTo>
                  <a:pt x="682801" y="1165802"/>
                </a:lnTo>
                <a:lnTo>
                  <a:pt x="728690" y="1156431"/>
                </a:lnTo>
                <a:lnTo>
                  <a:pt x="773204" y="1143573"/>
                </a:lnTo>
                <a:lnTo>
                  <a:pt x="816191" y="1127378"/>
                </a:lnTo>
                <a:lnTo>
                  <a:pt x="857500" y="1107999"/>
                </a:lnTo>
                <a:lnTo>
                  <a:pt x="896980" y="1085586"/>
                </a:lnTo>
                <a:lnTo>
                  <a:pt x="934480" y="1060289"/>
                </a:lnTo>
                <a:lnTo>
                  <a:pt x="969848" y="1032260"/>
                </a:lnTo>
                <a:lnTo>
                  <a:pt x="1002934" y="1001649"/>
                </a:lnTo>
                <a:lnTo>
                  <a:pt x="1033587" y="968607"/>
                </a:lnTo>
                <a:lnTo>
                  <a:pt x="1061654" y="933285"/>
                </a:lnTo>
                <a:lnTo>
                  <a:pt x="1086986" y="895834"/>
                </a:lnTo>
                <a:lnTo>
                  <a:pt x="1109431" y="856405"/>
                </a:lnTo>
                <a:lnTo>
                  <a:pt x="1128837" y="815149"/>
                </a:lnTo>
                <a:lnTo>
                  <a:pt x="1145054" y="772216"/>
                </a:lnTo>
                <a:lnTo>
                  <a:pt x="1157930" y="727758"/>
                </a:lnTo>
                <a:lnTo>
                  <a:pt x="1167315" y="681925"/>
                </a:lnTo>
                <a:lnTo>
                  <a:pt x="1173056" y="634869"/>
                </a:lnTo>
                <a:lnTo>
                  <a:pt x="1175003" y="586739"/>
                </a:lnTo>
                <a:lnTo>
                  <a:pt x="1173056" y="538610"/>
                </a:lnTo>
                <a:lnTo>
                  <a:pt x="1167315" y="491554"/>
                </a:lnTo>
                <a:lnTo>
                  <a:pt x="1157930" y="445721"/>
                </a:lnTo>
                <a:lnTo>
                  <a:pt x="1145054" y="401263"/>
                </a:lnTo>
                <a:lnTo>
                  <a:pt x="1128837" y="358330"/>
                </a:lnTo>
                <a:lnTo>
                  <a:pt x="1109431" y="317074"/>
                </a:lnTo>
                <a:lnTo>
                  <a:pt x="1086986" y="277645"/>
                </a:lnTo>
                <a:lnTo>
                  <a:pt x="1061654" y="240194"/>
                </a:lnTo>
                <a:lnTo>
                  <a:pt x="1033587" y="204872"/>
                </a:lnTo>
                <a:lnTo>
                  <a:pt x="1002934" y="171830"/>
                </a:lnTo>
                <a:lnTo>
                  <a:pt x="969848" y="141219"/>
                </a:lnTo>
                <a:lnTo>
                  <a:pt x="934480" y="113190"/>
                </a:lnTo>
                <a:lnTo>
                  <a:pt x="896980" y="87893"/>
                </a:lnTo>
                <a:lnTo>
                  <a:pt x="857500" y="65480"/>
                </a:lnTo>
                <a:lnTo>
                  <a:pt x="816191" y="46100"/>
                </a:lnTo>
                <a:lnTo>
                  <a:pt x="773204" y="29906"/>
                </a:lnTo>
                <a:lnTo>
                  <a:pt x="728690" y="17048"/>
                </a:lnTo>
                <a:lnTo>
                  <a:pt x="682801" y="7677"/>
                </a:lnTo>
                <a:lnTo>
                  <a:pt x="635688" y="1944"/>
                </a:lnTo>
                <a:lnTo>
                  <a:pt x="587501" y="0"/>
                </a:lnTo>
                <a:close/>
              </a:path>
            </a:pathLst>
          </a:custGeom>
          <a:solidFill>
            <a:srgbClr val="0EC6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29768" y="2089404"/>
            <a:ext cx="5006339" cy="4559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703323" y="3073649"/>
            <a:ext cx="2370455" cy="2134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9850"/>
              </a:lnSpc>
            </a:pPr>
            <a:r>
              <a:rPr dirty="0" sz="16600" b="1">
                <a:solidFill>
                  <a:srgbClr val="FFFFFF"/>
                </a:solidFill>
                <a:latin typeface="Arial"/>
                <a:cs typeface="Arial"/>
              </a:rPr>
              <a:t>02</a:t>
            </a:r>
            <a:endParaRPr sz="16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19291" y="3312728"/>
            <a:ext cx="3070860" cy="533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45">
                <a:solidFill>
                  <a:srgbClr val="0EC6D2"/>
                </a:solidFill>
                <a:latin typeface="Microsoft YaHei"/>
                <a:cs typeface="Microsoft YaHei"/>
              </a:rPr>
              <a:t>學生防疫措施</a:t>
            </a:r>
            <a:endParaRPr sz="4000">
              <a:latin typeface="Microsoft YaHei"/>
              <a:cs typeface="Microsoft YaHe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27852" y="3997189"/>
            <a:ext cx="2047875" cy="1050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85"/>
              </a:lnSpc>
            </a:pPr>
            <a:r>
              <a:rPr dirty="0" sz="2000">
                <a:solidFill>
                  <a:srgbClr val="A6A6A6"/>
                </a:solidFill>
                <a:latin typeface="Wingdings"/>
                <a:cs typeface="Wingdings"/>
              </a:rPr>
              <a:t></a:t>
            </a:r>
            <a:r>
              <a:rPr dirty="0" sz="2000" spc="-105">
                <a:solidFill>
                  <a:srgbClr val="A6A6A6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A6A6A6"/>
                </a:solidFill>
                <a:latin typeface="Microsoft YaHei"/>
                <a:cs typeface="Microsoft YaHei"/>
              </a:rPr>
              <a:t>體溫監測及請假</a:t>
            </a:r>
            <a:endParaRPr sz="2000">
              <a:latin typeface="Microsoft YaHei"/>
              <a:cs typeface="Microsoft YaHei"/>
            </a:endParaRPr>
          </a:p>
          <a:p>
            <a:pPr marL="253365">
              <a:lnSpc>
                <a:spcPts val="2385"/>
              </a:lnSpc>
            </a:pPr>
            <a:r>
              <a:rPr dirty="0" sz="2000">
                <a:solidFill>
                  <a:srgbClr val="A6A6A6"/>
                </a:solidFill>
                <a:latin typeface="Microsoft YaHei"/>
                <a:cs typeface="Microsoft YaHei"/>
              </a:rPr>
              <a:t>學童追蹤</a:t>
            </a:r>
            <a:endParaRPr sz="20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dirty="0" sz="2000">
                <a:solidFill>
                  <a:srgbClr val="A6A6A6"/>
                </a:solidFill>
                <a:latin typeface="Wingdings"/>
                <a:cs typeface="Wingdings"/>
              </a:rPr>
              <a:t></a:t>
            </a:r>
            <a:r>
              <a:rPr dirty="0" sz="2000" spc="-105">
                <a:solidFill>
                  <a:srgbClr val="A6A6A6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A6A6A6"/>
                </a:solidFill>
                <a:latin typeface="Microsoft YaHei"/>
                <a:cs typeface="Microsoft YaHei"/>
              </a:rPr>
              <a:t>勤洗手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22309" y="3997189"/>
            <a:ext cx="1795145" cy="2825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A6A6A6"/>
                </a:solidFill>
                <a:latin typeface="Wingdings"/>
                <a:cs typeface="Wingdings"/>
              </a:rPr>
              <a:t></a:t>
            </a:r>
            <a:r>
              <a:rPr dirty="0" sz="2000" spc="-105">
                <a:solidFill>
                  <a:srgbClr val="A6A6A6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A6A6A6"/>
                </a:solidFill>
                <a:latin typeface="Microsoft YaHei"/>
                <a:cs typeface="Microsoft YaHei"/>
              </a:rPr>
              <a:t>正確口罩配戴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22309" y="4770104"/>
            <a:ext cx="1285875" cy="2825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A6A6A6"/>
                </a:solidFill>
                <a:latin typeface="Wingdings"/>
                <a:cs typeface="Wingdings"/>
              </a:rPr>
              <a:t></a:t>
            </a:r>
            <a:r>
              <a:rPr dirty="0" sz="2000" spc="-105">
                <a:solidFill>
                  <a:srgbClr val="A6A6A6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A6A6A6"/>
                </a:solidFill>
                <a:latin typeface="Microsoft YaHei"/>
                <a:cs typeface="Microsoft YaHei"/>
              </a:rPr>
              <a:t>環境防護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27852" y="5546208"/>
            <a:ext cx="1284605" cy="2825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A6A6A6"/>
                </a:solidFill>
                <a:latin typeface="Wingdings"/>
                <a:cs typeface="Wingdings"/>
              </a:rPr>
              <a:t></a:t>
            </a:r>
            <a:r>
              <a:rPr dirty="0" sz="2000" spc="-105">
                <a:solidFill>
                  <a:srgbClr val="A6A6A6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A6A6A6"/>
                </a:solidFill>
                <a:latin typeface="Microsoft YaHei"/>
                <a:cs typeface="Microsoft YaHei"/>
              </a:rPr>
              <a:t>疫情調查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22309" y="5546208"/>
            <a:ext cx="775970" cy="2825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A6A6A6"/>
                </a:solidFill>
                <a:latin typeface="Wingdings"/>
                <a:cs typeface="Wingdings"/>
              </a:rPr>
              <a:t></a:t>
            </a:r>
            <a:r>
              <a:rPr dirty="0" sz="2000" spc="-105">
                <a:solidFill>
                  <a:srgbClr val="A6A6A6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A6A6A6"/>
                </a:solidFill>
                <a:latin typeface="Microsoft YaHei"/>
                <a:cs typeface="Microsoft YaHei"/>
              </a:rPr>
              <a:t>其他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984735" y="6568440"/>
            <a:ext cx="576580" cy="504825"/>
          </a:xfrm>
          <a:custGeom>
            <a:avLst/>
            <a:gdLst/>
            <a:ahLst/>
            <a:cxnLst/>
            <a:rect l="l" t="t" r="r" b="b"/>
            <a:pathLst>
              <a:path w="576579" h="504825">
                <a:moveTo>
                  <a:pt x="288036" y="0"/>
                </a:moveTo>
                <a:lnTo>
                  <a:pt x="241302" y="3301"/>
                </a:lnTo>
                <a:lnTo>
                  <a:pt x="196973" y="12858"/>
                </a:lnTo>
                <a:lnTo>
                  <a:pt x="155643" y="28153"/>
                </a:lnTo>
                <a:lnTo>
                  <a:pt x="117902" y="48665"/>
                </a:lnTo>
                <a:lnTo>
                  <a:pt x="84343" y="73875"/>
                </a:lnTo>
                <a:lnTo>
                  <a:pt x="55558" y="103265"/>
                </a:lnTo>
                <a:lnTo>
                  <a:pt x="32140" y="136313"/>
                </a:lnTo>
                <a:lnTo>
                  <a:pt x="14679" y="172502"/>
                </a:lnTo>
                <a:lnTo>
                  <a:pt x="3768" y="211311"/>
                </a:lnTo>
                <a:lnTo>
                  <a:pt x="0" y="252222"/>
                </a:lnTo>
                <a:lnTo>
                  <a:pt x="954" y="272907"/>
                </a:lnTo>
                <a:lnTo>
                  <a:pt x="8368" y="312832"/>
                </a:lnTo>
                <a:lnTo>
                  <a:pt x="22627" y="350396"/>
                </a:lnTo>
                <a:lnTo>
                  <a:pt x="43141" y="385079"/>
                </a:lnTo>
                <a:lnTo>
                  <a:pt x="69317" y="416363"/>
                </a:lnTo>
                <a:lnTo>
                  <a:pt x="100563" y="443728"/>
                </a:lnTo>
                <a:lnTo>
                  <a:pt x="136287" y="466654"/>
                </a:lnTo>
                <a:lnTo>
                  <a:pt x="175896" y="484622"/>
                </a:lnTo>
                <a:lnTo>
                  <a:pt x="218800" y="497113"/>
                </a:lnTo>
                <a:lnTo>
                  <a:pt x="264405" y="503607"/>
                </a:lnTo>
                <a:lnTo>
                  <a:pt x="288036" y="504444"/>
                </a:lnTo>
                <a:lnTo>
                  <a:pt x="311666" y="503607"/>
                </a:lnTo>
                <a:lnTo>
                  <a:pt x="357271" y="497113"/>
                </a:lnTo>
                <a:lnTo>
                  <a:pt x="400175" y="484622"/>
                </a:lnTo>
                <a:lnTo>
                  <a:pt x="439784" y="466654"/>
                </a:lnTo>
                <a:lnTo>
                  <a:pt x="475508" y="443728"/>
                </a:lnTo>
                <a:lnTo>
                  <a:pt x="506754" y="416363"/>
                </a:lnTo>
                <a:lnTo>
                  <a:pt x="532930" y="385079"/>
                </a:lnTo>
                <a:lnTo>
                  <a:pt x="553444" y="350396"/>
                </a:lnTo>
                <a:lnTo>
                  <a:pt x="567703" y="312832"/>
                </a:lnTo>
                <a:lnTo>
                  <a:pt x="575117" y="272907"/>
                </a:lnTo>
                <a:lnTo>
                  <a:pt x="576072" y="252222"/>
                </a:lnTo>
                <a:lnTo>
                  <a:pt x="575117" y="231536"/>
                </a:lnTo>
                <a:lnTo>
                  <a:pt x="567703" y="191611"/>
                </a:lnTo>
                <a:lnTo>
                  <a:pt x="553444" y="154047"/>
                </a:lnTo>
                <a:lnTo>
                  <a:pt x="532930" y="119364"/>
                </a:lnTo>
                <a:lnTo>
                  <a:pt x="506754" y="88080"/>
                </a:lnTo>
                <a:lnTo>
                  <a:pt x="475508" y="60715"/>
                </a:lnTo>
                <a:lnTo>
                  <a:pt x="439784" y="37789"/>
                </a:lnTo>
                <a:lnTo>
                  <a:pt x="400175" y="19821"/>
                </a:lnTo>
                <a:lnTo>
                  <a:pt x="357271" y="7330"/>
                </a:lnTo>
                <a:lnTo>
                  <a:pt x="311666" y="836"/>
                </a:lnTo>
                <a:lnTo>
                  <a:pt x="288036" y="0"/>
                </a:lnTo>
                <a:close/>
              </a:path>
            </a:pathLst>
          </a:custGeom>
          <a:solidFill>
            <a:srgbClr val="0862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60655">
              <a:lnSpc>
                <a:spcPct val="100000"/>
              </a:lnSpc>
            </a:pPr>
            <a:fld id="{81D60167-4931-47E6-BA6A-407CBD079E47}" type="slidenum">
              <a:rPr dirty="0" spc="-10"/>
              <a:t>5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87697" y="347708"/>
            <a:ext cx="4483735" cy="711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400" spc="-5">
                <a:solidFill>
                  <a:srgbClr val="0EC6D2"/>
                </a:solidFill>
                <a:latin typeface="標楷體"/>
                <a:cs typeface="標楷體"/>
              </a:rPr>
              <a:t>兒童如何防</a:t>
            </a:r>
            <a:r>
              <a:rPr dirty="0" sz="5400">
                <a:solidFill>
                  <a:srgbClr val="0EC6D2"/>
                </a:solidFill>
                <a:latin typeface="標楷體"/>
                <a:cs typeface="標楷體"/>
              </a:rPr>
              <a:t>疫</a:t>
            </a:r>
            <a:r>
              <a:rPr dirty="0" sz="5400">
                <a:solidFill>
                  <a:srgbClr val="0EC6D2"/>
                </a:solidFill>
                <a:latin typeface="標楷體"/>
                <a:cs typeface="標楷體"/>
              </a:rPr>
              <a:t>?</a:t>
            </a:r>
            <a:endParaRPr sz="5400">
              <a:latin typeface="標楷體"/>
              <a:cs typeface="標楷體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01852" y="1383792"/>
            <a:ext cx="10655808" cy="51404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41507" y="88392"/>
            <a:ext cx="2161031" cy="25923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9959" rIns="0" bIns="0" rtlCol="0" vert="horz">
            <a:spAutoFit/>
          </a:bodyPr>
          <a:lstStyle/>
          <a:p>
            <a:pPr marL="2911475">
              <a:lnSpc>
                <a:spcPct val="100000"/>
              </a:lnSpc>
            </a:pPr>
            <a:r>
              <a:rPr dirty="0"/>
              <a:t>體溫監測及學童健康追蹤</a:t>
            </a:r>
          </a:p>
        </p:txBody>
      </p:sp>
      <p:sp>
        <p:nvSpPr>
          <p:cNvPr id="4" name="object 4"/>
          <p:cNvSpPr/>
          <p:nvPr/>
        </p:nvSpPr>
        <p:spPr>
          <a:xfrm>
            <a:off x="868184" y="5776239"/>
            <a:ext cx="355091" cy="3550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55675" y="2042279"/>
            <a:ext cx="10908030" cy="4740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35">
                <a:latin typeface="Wingdings"/>
                <a:cs typeface="Wingdings"/>
              </a:rPr>
              <a:t></a:t>
            </a:r>
            <a:r>
              <a:rPr dirty="0" sz="4000" spc="355">
                <a:latin typeface="Times New Roman"/>
                <a:cs typeface="Times New Roman"/>
              </a:rPr>
              <a:t> </a:t>
            </a:r>
            <a:r>
              <a:rPr dirty="0" sz="4000" spc="-35" b="1">
                <a:latin typeface="SimSun"/>
                <a:cs typeface="SimSun"/>
              </a:rPr>
              <a:t>上學時間</a:t>
            </a:r>
            <a:r>
              <a:rPr dirty="0" sz="4000" spc="-40">
                <a:latin typeface="SimSun"/>
                <a:cs typeface="SimSun"/>
              </a:rPr>
              <a:t>：</a:t>
            </a:r>
            <a:endParaRPr sz="4000">
              <a:latin typeface="SimSun"/>
              <a:cs typeface="SimSun"/>
            </a:endParaRPr>
          </a:p>
          <a:p>
            <a:pPr marL="584200" marR="12700" indent="-572135">
              <a:lnSpc>
                <a:spcPts val="3310"/>
              </a:lnSpc>
              <a:spcBef>
                <a:spcPts val="225"/>
              </a:spcBef>
              <a:tabLst>
                <a:tab pos="583565" algn="l"/>
              </a:tabLst>
            </a:pPr>
            <a:r>
              <a:rPr dirty="0" sz="2800" spc="-20">
                <a:latin typeface="Calibri"/>
                <a:cs typeface="Calibri"/>
              </a:rPr>
              <a:t>1</a:t>
            </a:r>
            <a:r>
              <a:rPr dirty="0" sz="2800" spc="-10">
                <a:latin typeface="Calibri"/>
                <a:cs typeface="Calibri"/>
              </a:rPr>
              <a:t>.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30">
                <a:latin typeface="新細明體"/>
                <a:cs typeface="新細明體"/>
              </a:rPr>
              <a:t>本局提供健康自主管理體溫量測記</a:t>
            </a:r>
            <a:r>
              <a:rPr dirty="0" sz="2800" spc="-25">
                <a:latin typeface="新細明體"/>
                <a:cs typeface="新細明體"/>
              </a:rPr>
              <a:t>錄</a:t>
            </a:r>
            <a:r>
              <a:rPr dirty="0" sz="2800" spc="-30">
                <a:latin typeface="新細明體"/>
                <a:cs typeface="新細明體"/>
              </a:rPr>
              <a:t>表範</a:t>
            </a:r>
            <a:r>
              <a:rPr dirty="0" sz="2800" spc="-25">
                <a:latin typeface="新細明體"/>
                <a:cs typeface="新細明體"/>
              </a:rPr>
              <a:t>本</a:t>
            </a:r>
            <a:r>
              <a:rPr dirty="0" sz="2800" spc="-30">
                <a:latin typeface="新細明體"/>
                <a:cs typeface="新細明體"/>
              </a:rPr>
              <a:t>，請</a:t>
            </a:r>
            <a:r>
              <a:rPr dirty="0" sz="2800" spc="-25">
                <a:latin typeface="新細明體"/>
                <a:cs typeface="新細明體"/>
              </a:rPr>
              <a:t>家</a:t>
            </a:r>
            <a:r>
              <a:rPr dirty="0" sz="2800" spc="-30">
                <a:latin typeface="新細明體"/>
                <a:cs typeface="新細明體"/>
              </a:rPr>
              <a:t>長主</a:t>
            </a:r>
            <a:r>
              <a:rPr dirty="0" sz="2800" spc="-25">
                <a:latin typeface="新細明體"/>
                <a:cs typeface="新細明體"/>
              </a:rPr>
              <a:t>動</a:t>
            </a:r>
            <a:r>
              <a:rPr dirty="0" sz="2800" spc="-30">
                <a:latin typeface="新細明體"/>
                <a:cs typeface="新細明體"/>
              </a:rPr>
              <a:t>關心</a:t>
            </a:r>
            <a:r>
              <a:rPr dirty="0" sz="2800" spc="-25">
                <a:latin typeface="新細明體"/>
                <a:cs typeface="新細明體"/>
              </a:rPr>
              <a:t>子</a:t>
            </a:r>
            <a:r>
              <a:rPr dirty="0" sz="2800" spc="-30">
                <a:latin typeface="新細明體"/>
                <a:cs typeface="新細明體"/>
              </a:rPr>
              <a:t>女</a:t>
            </a:r>
            <a:r>
              <a:rPr dirty="0" sz="2800" spc="-25">
                <a:latin typeface="新細明體"/>
                <a:cs typeface="新細明體"/>
              </a:rPr>
              <a:t> 健康，</a:t>
            </a:r>
            <a:r>
              <a:rPr dirty="0" sz="2800" spc="-30">
                <a:solidFill>
                  <a:srgbClr val="FF0000"/>
                </a:solidFill>
                <a:latin typeface="新細明體"/>
                <a:cs typeface="新細明體"/>
              </a:rPr>
              <a:t>每日出門前，應幫子女量體</a:t>
            </a:r>
            <a:r>
              <a:rPr dirty="0" sz="2800" spc="-45">
                <a:solidFill>
                  <a:srgbClr val="FF0000"/>
                </a:solidFill>
                <a:latin typeface="新細明體"/>
                <a:cs typeface="新細明體"/>
              </a:rPr>
              <a:t>溫</a:t>
            </a:r>
            <a:r>
              <a:rPr dirty="0" sz="2800" spc="-30">
                <a:latin typeface="新細明體"/>
                <a:cs typeface="新細明體"/>
              </a:rPr>
              <a:t>並記</a:t>
            </a:r>
            <a:r>
              <a:rPr dirty="0" sz="2800" spc="-25">
                <a:latin typeface="新細明體"/>
                <a:cs typeface="新細明體"/>
              </a:rPr>
              <a:t>錄</a:t>
            </a:r>
            <a:r>
              <a:rPr dirty="0" sz="2800" spc="-30">
                <a:latin typeface="新細明體"/>
                <a:cs typeface="新細明體"/>
              </a:rPr>
              <a:t>，以</a:t>
            </a:r>
            <a:r>
              <a:rPr dirty="0" sz="2800" spc="-25">
                <a:latin typeface="新細明體"/>
                <a:cs typeface="新細明體"/>
              </a:rPr>
              <a:t>供</a:t>
            </a:r>
            <a:r>
              <a:rPr dirty="0" sz="2800" spc="-30">
                <a:latin typeface="新細明體"/>
                <a:cs typeface="新細明體"/>
              </a:rPr>
              <a:t>學校</a:t>
            </a:r>
            <a:r>
              <a:rPr dirty="0" sz="2800" spc="-25">
                <a:latin typeface="新細明體"/>
                <a:cs typeface="新細明體"/>
              </a:rPr>
              <a:t>參</a:t>
            </a:r>
            <a:r>
              <a:rPr dirty="0" sz="2800" spc="-30">
                <a:latin typeface="新細明體"/>
                <a:cs typeface="新細明體"/>
              </a:rPr>
              <a:t>考</a:t>
            </a:r>
            <a:endParaRPr sz="2800">
              <a:latin typeface="新細明體"/>
              <a:cs typeface="新細明體"/>
            </a:endParaRPr>
          </a:p>
          <a:p>
            <a:pPr marL="12700">
              <a:lnSpc>
                <a:spcPts val="3300"/>
              </a:lnSpc>
              <a:tabLst>
                <a:tab pos="583565" algn="l"/>
              </a:tabLst>
            </a:pPr>
            <a:r>
              <a:rPr dirty="0" sz="2800" spc="-2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dirty="0" sz="2800" spc="-1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dirty="0" sz="280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800" spc="-35">
                <a:solidFill>
                  <a:srgbClr val="FF0000"/>
                </a:solidFill>
                <a:latin typeface="新細明體"/>
                <a:cs typeface="新細明體"/>
              </a:rPr>
              <a:t>小規模</a:t>
            </a:r>
            <a:r>
              <a:rPr dirty="0" sz="2800" spc="-30">
                <a:latin typeface="新細明體"/>
                <a:cs typeface="新細明體"/>
              </a:rPr>
              <a:t>學校學生於進校入班前，得</a:t>
            </a:r>
            <a:r>
              <a:rPr dirty="0" sz="2800" spc="-25">
                <a:latin typeface="新細明體"/>
                <a:cs typeface="新細明體"/>
              </a:rPr>
              <a:t>於</a:t>
            </a:r>
            <a:r>
              <a:rPr dirty="0" sz="2800" spc="-30">
                <a:latin typeface="新細明體"/>
                <a:cs typeface="新細明體"/>
              </a:rPr>
              <a:t>校內</a:t>
            </a:r>
            <a:r>
              <a:rPr dirty="0" sz="2800" spc="-25">
                <a:latin typeface="新細明體"/>
                <a:cs typeface="新細明體"/>
              </a:rPr>
              <a:t>適</a:t>
            </a:r>
            <a:r>
              <a:rPr dirty="0" sz="2800" spc="-30">
                <a:latin typeface="新細明體"/>
                <a:cs typeface="新細明體"/>
              </a:rPr>
              <a:t>當開</a:t>
            </a:r>
            <a:r>
              <a:rPr dirty="0" sz="2800" spc="-25">
                <a:latin typeface="新細明體"/>
                <a:cs typeface="新細明體"/>
              </a:rPr>
              <a:t>放</a:t>
            </a:r>
            <a:r>
              <a:rPr dirty="0" sz="2800" spc="-30">
                <a:latin typeface="新細明體"/>
                <a:cs typeface="新細明體"/>
              </a:rPr>
              <a:t>空間</a:t>
            </a:r>
            <a:r>
              <a:rPr dirty="0" sz="2800" spc="-25">
                <a:latin typeface="新細明體"/>
                <a:cs typeface="新細明體"/>
              </a:rPr>
              <a:t>，</a:t>
            </a:r>
            <a:r>
              <a:rPr dirty="0" sz="2800" spc="-30">
                <a:latin typeface="新細明體"/>
                <a:cs typeface="新細明體"/>
              </a:rPr>
              <a:t>一次</a:t>
            </a:r>
            <a:r>
              <a:rPr dirty="0" sz="2800" spc="-25">
                <a:latin typeface="新細明體"/>
                <a:cs typeface="新細明體"/>
              </a:rPr>
              <a:t>或</a:t>
            </a:r>
            <a:r>
              <a:rPr dirty="0" sz="2800" spc="-30">
                <a:latin typeface="新細明體"/>
                <a:cs typeface="新細明體"/>
              </a:rPr>
              <a:t>分</a:t>
            </a:r>
            <a:endParaRPr sz="2800">
              <a:latin typeface="新細明體"/>
              <a:cs typeface="新細明體"/>
            </a:endParaRPr>
          </a:p>
          <a:p>
            <a:pPr marL="584200">
              <a:lnSpc>
                <a:spcPts val="3354"/>
              </a:lnSpc>
            </a:pPr>
            <a:r>
              <a:rPr dirty="0" sz="2800" spc="-30">
                <a:latin typeface="新細明體"/>
                <a:cs typeface="新細明體"/>
              </a:rPr>
              <a:t>組由學校指定人員測量體溫</a:t>
            </a:r>
            <a:r>
              <a:rPr dirty="0" sz="2800" spc="-30">
                <a:latin typeface="SimSun"/>
                <a:cs typeface="SimSun"/>
              </a:rPr>
              <a:t>。</a:t>
            </a:r>
            <a:endParaRPr sz="2800">
              <a:latin typeface="SimSun"/>
              <a:cs typeface="SimSun"/>
            </a:endParaRPr>
          </a:p>
          <a:p>
            <a:pPr algn="just" marL="469900" marR="127635" indent="-457834">
              <a:lnSpc>
                <a:spcPct val="100000"/>
              </a:lnSpc>
              <a:spcBef>
                <a:spcPts val="10"/>
              </a:spcBef>
            </a:pPr>
            <a:r>
              <a:rPr dirty="0" sz="2800" spc="-2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r>
              <a:rPr dirty="0" sz="2800" spc="-1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dirty="0" sz="28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2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30">
                <a:solidFill>
                  <a:srgbClr val="FF0000"/>
                </a:solidFill>
                <a:latin typeface="新細明體"/>
                <a:cs typeface="新細明體"/>
              </a:rPr>
              <a:t>大規模</a:t>
            </a:r>
            <a:r>
              <a:rPr dirty="0" sz="2800" spc="-30">
                <a:latin typeface="新細明體"/>
                <a:cs typeface="新細明體"/>
              </a:rPr>
              <a:t>學校學生得於進校後採分組</a:t>
            </a:r>
            <a:r>
              <a:rPr dirty="0" sz="2800" spc="-25">
                <a:latin typeface="新細明體"/>
                <a:cs typeface="新細明體"/>
              </a:rPr>
              <a:t>、</a:t>
            </a:r>
            <a:r>
              <a:rPr dirty="0" sz="2800" spc="-30">
                <a:latin typeface="新細明體"/>
                <a:cs typeface="新細明體"/>
              </a:rPr>
              <a:t>分點</a:t>
            </a:r>
            <a:r>
              <a:rPr dirty="0" sz="2800" spc="-25">
                <a:latin typeface="新細明體"/>
                <a:cs typeface="新細明體"/>
              </a:rPr>
              <a:t>，</a:t>
            </a:r>
            <a:r>
              <a:rPr dirty="0" sz="2800" spc="-30">
                <a:latin typeface="新細明體"/>
                <a:cs typeface="新細明體"/>
              </a:rPr>
              <a:t>指定</a:t>
            </a:r>
            <a:r>
              <a:rPr dirty="0" sz="2800" spc="-25">
                <a:latin typeface="新細明體"/>
                <a:cs typeface="新細明體"/>
              </a:rPr>
              <a:t>人</a:t>
            </a:r>
            <a:r>
              <a:rPr dirty="0" sz="2800" spc="-30">
                <a:latin typeface="新細明體"/>
                <a:cs typeface="新細明體"/>
              </a:rPr>
              <a:t>員或</a:t>
            </a:r>
            <a:r>
              <a:rPr dirty="0" sz="2800" spc="-25">
                <a:latin typeface="新細明體"/>
                <a:cs typeface="新細明體"/>
              </a:rPr>
              <a:t>協</a:t>
            </a:r>
            <a:r>
              <a:rPr dirty="0" sz="2800" spc="-30">
                <a:latin typeface="新細明體"/>
                <a:cs typeface="新細明體"/>
              </a:rPr>
              <a:t>請家</a:t>
            </a:r>
            <a:r>
              <a:rPr dirty="0" sz="2800" spc="-25">
                <a:latin typeface="新細明體"/>
                <a:cs typeface="新細明體"/>
              </a:rPr>
              <a:t>長</a:t>
            </a:r>
            <a:r>
              <a:rPr dirty="0" sz="2800" spc="-30">
                <a:latin typeface="新細明體"/>
                <a:cs typeface="新細明體"/>
              </a:rPr>
              <a:t>志</a:t>
            </a:r>
            <a:r>
              <a:rPr dirty="0" sz="2800" spc="-10">
                <a:latin typeface="新細明體"/>
                <a:cs typeface="新細明體"/>
              </a:rPr>
              <a:t> </a:t>
            </a:r>
            <a:r>
              <a:rPr dirty="0" sz="2800" spc="-35">
                <a:latin typeface="新細明體"/>
                <a:cs typeface="新細明體"/>
              </a:rPr>
              <a:t>工於校內適當開放空間測量體溫，</a:t>
            </a:r>
            <a:r>
              <a:rPr dirty="0" sz="2800" spc="-25">
                <a:latin typeface="新細明體"/>
                <a:cs typeface="新細明體"/>
              </a:rPr>
              <a:t>亦</a:t>
            </a:r>
            <a:r>
              <a:rPr dirty="0" sz="2800" spc="-35">
                <a:latin typeface="新細明體"/>
                <a:cs typeface="新細明體"/>
              </a:rPr>
              <a:t>得於</a:t>
            </a:r>
            <a:r>
              <a:rPr dirty="0" sz="2800" spc="-25">
                <a:latin typeface="新細明體"/>
                <a:cs typeface="新細明體"/>
              </a:rPr>
              <a:t>入</a:t>
            </a:r>
            <a:r>
              <a:rPr dirty="0" sz="2800" spc="-35">
                <a:latin typeface="新細明體"/>
                <a:cs typeface="新細明體"/>
              </a:rPr>
              <a:t>班後</a:t>
            </a:r>
            <a:r>
              <a:rPr dirty="0" sz="2800" spc="-25">
                <a:latin typeface="新細明體"/>
                <a:cs typeface="新細明體"/>
              </a:rPr>
              <a:t>，</a:t>
            </a:r>
            <a:r>
              <a:rPr dirty="0" sz="2800" spc="-35">
                <a:latin typeface="新細明體"/>
                <a:cs typeface="新細明體"/>
              </a:rPr>
              <a:t>即時</a:t>
            </a:r>
            <a:r>
              <a:rPr dirty="0" sz="2800" spc="-25">
                <a:latin typeface="新細明體"/>
                <a:cs typeface="新細明體"/>
              </a:rPr>
              <a:t>由</a:t>
            </a:r>
            <a:r>
              <a:rPr dirty="0" sz="2800" spc="-35">
                <a:latin typeface="新細明體"/>
                <a:cs typeface="新細明體"/>
              </a:rPr>
              <a:t>導師</a:t>
            </a:r>
            <a:r>
              <a:rPr dirty="0" sz="2800" spc="-25">
                <a:latin typeface="新細明體"/>
                <a:cs typeface="新細明體"/>
              </a:rPr>
              <a:t>測</a:t>
            </a:r>
            <a:r>
              <a:rPr dirty="0" sz="2800" spc="-30">
                <a:latin typeface="新細明體"/>
                <a:cs typeface="新細明體"/>
              </a:rPr>
              <a:t>量</a:t>
            </a:r>
            <a:r>
              <a:rPr dirty="0" sz="2800" spc="-25">
                <a:latin typeface="新細明體"/>
                <a:cs typeface="新細明體"/>
              </a:rPr>
              <a:t> 體溫</a:t>
            </a:r>
            <a:r>
              <a:rPr dirty="0" sz="2800" spc="-30">
                <a:latin typeface="SimSun"/>
                <a:cs typeface="SimSun"/>
              </a:rPr>
              <a:t>。</a:t>
            </a:r>
            <a:endParaRPr sz="2800">
              <a:latin typeface="SimSun"/>
              <a:cs typeface="SimSun"/>
            </a:endParaRPr>
          </a:p>
          <a:p>
            <a:pPr marL="469900">
              <a:lnSpc>
                <a:spcPts val="4645"/>
              </a:lnSpc>
              <a:spcBef>
                <a:spcPts val="250"/>
              </a:spcBef>
            </a:pPr>
            <a:r>
              <a:rPr dirty="0" sz="4000" spc="-40">
                <a:latin typeface="SimSun"/>
                <a:cs typeface="SimSun"/>
              </a:rPr>
              <a:t>由導師隨時主動關心學童健康狀況</a:t>
            </a:r>
            <a:r>
              <a:rPr dirty="0" sz="4000" spc="-35">
                <a:latin typeface="SimSun"/>
                <a:cs typeface="SimSun"/>
              </a:rPr>
              <a:t>，</a:t>
            </a:r>
            <a:r>
              <a:rPr dirty="0" sz="4000" spc="-40">
                <a:latin typeface="SimSun"/>
                <a:cs typeface="SimSun"/>
              </a:rPr>
              <a:t>並紀</a:t>
            </a:r>
            <a:r>
              <a:rPr dirty="0" sz="4000" spc="-35">
                <a:latin typeface="SimSun"/>
                <a:cs typeface="SimSun"/>
              </a:rPr>
              <a:t>錄</a:t>
            </a:r>
            <a:r>
              <a:rPr dirty="0" sz="4000" spc="-40">
                <a:latin typeface="SimSun"/>
                <a:cs typeface="SimSun"/>
              </a:rPr>
              <a:t>，</a:t>
            </a:r>
            <a:endParaRPr sz="4000">
              <a:latin typeface="SimSun"/>
              <a:cs typeface="SimSun"/>
            </a:endParaRPr>
          </a:p>
          <a:p>
            <a:pPr marL="469900">
              <a:lnSpc>
                <a:spcPts val="4505"/>
              </a:lnSpc>
            </a:pPr>
            <a:r>
              <a:rPr dirty="0" sz="4000" spc="-45">
                <a:latin typeface="SimSun"/>
                <a:cs typeface="SimSun"/>
              </a:rPr>
              <a:t>必要時通報健康中心。</a:t>
            </a:r>
            <a:endParaRPr sz="4000">
              <a:latin typeface="SimSun"/>
              <a:cs typeface="SimSu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984735" y="6568440"/>
            <a:ext cx="576580" cy="504825"/>
          </a:xfrm>
          <a:custGeom>
            <a:avLst/>
            <a:gdLst/>
            <a:ahLst/>
            <a:cxnLst/>
            <a:rect l="l" t="t" r="r" b="b"/>
            <a:pathLst>
              <a:path w="576579" h="504825">
                <a:moveTo>
                  <a:pt x="288036" y="0"/>
                </a:moveTo>
                <a:lnTo>
                  <a:pt x="241302" y="3301"/>
                </a:lnTo>
                <a:lnTo>
                  <a:pt x="196973" y="12858"/>
                </a:lnTo>
                <a:lnTo>
                  <a:pt x="155643" y="28153"/>
                </a:lnTo>
                <a:lnTo>
                  <a:pt x="117902" y="48665"/>
                </a:lnTo>
                <a:lnTo>
                  <a:pt x="84343" y="73875"/>
                </a:lnTo>
                <a:lnTo>
                  <a:pt x="55558" y="103265"/>
                </a:lnTo>
                <a:lnTo>
                  <a:pt x="32140" y="136313"/>
                </a:lnTo>
                <a:lnTo>
                  <a:pt x="14679" y="172502"/>
                </a:lnTo>
                <a:lnTo>
                  <a:pt x="3768" y="211311"/>
                </a:lnTo>
                <a:lnTo>
                  <a:pt x="0" y="252222"/>
                </a:lnTo>
                <a:lnTo>
                  <a:pt x="954" y="272907"/>
                </a:lnTo>
                <a:lnTo>
                  <a:pt x="8368" y="312832"/>
                </a:lnTo>
                <a:lnTo>
                  <a:pt x="22627" y="350396"/>
                </a:lnTo>
                <a:lnTo>
                  <a:pt x="43141" y="385079"/>
                </a:lnTo>
                <a:lnTo>
                  <a:pt x="69317" y="416363"/>
                </a:lnTo>
                <a:lnTo>
                  <a:pt x="100563" y="443728"/>
                </a:lnTo>
                <a:lnTo>
                  <a:pt x="136287" y="466654"/>
                </a:lnTo>
                <a:lnTo>
                  <a:pt x="175896" y="484622"/>
                </a:lnTo>
                <a:lnTo>
                  <a:pt x="218800" y="497113"/>
                </a:lnTo>
                <a:lnTo>
                  <a:pt x="264405" y="503607"/>
                </a:lnTo>
                <a:lnTo>
                  <a:pt x="288036" y="504444"/>
                </a:lnTo>
                <a:lnTo>
                  <a:pt x="311666" y="503607"/>
                </a:lnTo>
                <a:lnTo>
                  <a:pt x="357271" y="497113"/>
                </a:lnTo>
                <a:lnTo>
                  <a:pt x="400175" y="484622"/>
                </a:lnTo>
                <a:lnTo>
                  <a:pt x="439784" y="466654"/>
                </a:lnTo>
                <a:lnTo>
                  <a:pt x="475508" y="443728"/>
                </a:lnTo>
                <a:lnTo>
                  <a:pt x="506754" y="416363"/>
                </a:lnTo>
                <a:lnTo>
                  <a:pt x="532930" y="385079"/>
                </a:lnTo>
                <a:lnTo>
                  <a:pt x="553444" y="350396"/>
                </a:lnTo>
                <a:lnTo>
                  <a:pt x="567703" y="312832"/>
                </a:lnTo>
                <a:lnTo>
                  <a:pt x="575117" y="272907"/>
                </a:lnTo>
                <a:lnTo>
                  <a:pt x="576072" y="252222"/>
                </a:lnTo>
                <a:lnTo>
                  <a:pt x="575117" y="231536"/>
                </a:lnTo>
                <a:lnTo>
                  <a:pt x="567703" y="191611"/>
                </a:lnTo>
                <a:lnTo>
                  <a:pt x="553444" y="154047"/>
                </a:lnTo>
                <a:lnTo>
                  <a:pt x="532930" y="119364"/>
                </a:lnTo>
                <a:lnTo>
                  <a:pt x="506754" y="88080"/>
                </a:lnTo>
                <a:lnTo>
                  <a:pt x="475508" y="60715"/>
                </a:lnTo>
                <a:lnTo>
                  <a:pt x="439784" y="37789"/>
                </a:lnTo>
                <a:lnTo>
                  <a:pt x="400175" y="19821"/>
                </a:lnTo>
                <a:lnTo>
                  <a:pt x="357271" y="7330"/>
                </a:lnTo>
                <a:lnTo>
                  <a:pt x="311666" y="836"/>
                </a:lnTo>
                <a:lnTo>
                  <a:pt x="288036" y="0"/>
                </a:lnTo>
                <a:close/>
              </a:path>
            </a:pathLst>
          </a:custGeom>
          <a:solidFill>
            <a:srgbClr val="0862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60655">
              <a:lnSpc>
                <a:spcPct val="100000"/>
              </a:lnSpc>
            </a:pPr>
            <a:fld id="{81D60167-4931-47E6-BA6A-407CBD079E47}" type="slidenum">
              <a:rPr dirty="0" spc="-10"/>
              <a:t>8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2659" rIns="0" bIns="0" rtlCol="0" vert="horz">
            <a:spAutoFit/>
          </a:bodyPr>
          <a:lstStyle/>
          <a:p>
            <a:pPr marL="4867910">
              <a:lnSpc>
                <a:spcPts val="5275"/>
              </a:lnSpc>
            </a:pPr>
            <a:r>
              <a:rPr dirty="0"/>
              <a:t>口罩準備</a:t>
            </a:r>
          </a:p>
        </p:txBody>
      </p:sp>
      <p:sp>
        <p:nvSpPr>
          <p:cNvPr id="3" name="object 3"/>
          <p:cNvSpPr/>
          <p:nvPr/>
        </p:nvSpPr>
        <p:spPr>
          <a:xfrm>
            <a:off x="1048207" y="2427986"/>
            <a:ext cx="355092" cy="3550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48207" y="3077210"/>
            <a:ext cx="355092" cy="3550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48207" y="4906010"/>
            <a:ext cx="355092" cy="3550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700259" y="2968752"/>
            <a:ext cx="3073907" cy="39974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837432" y="1473708"/>
            <a:ext cx="4845050" cy="401320"/>
          </a:xfrm>
          <a:custGeom>
            <a:avLst/>
            <a:gdLst/>
            <a:ahLst/>
            <a:cxnLst/>
            <a:rect l="l" t="t" r="r" b="b"/>
            <a:pathLst>
              <a:path w="4845050" h="401319">
                <a:moveTo>
                  <a:pt x="4777994" y="0"/>
                </a:moveTo>
                <a:lnTo>
                  <a:pt x="60341" y="306"/>
                </a:lnTo>
                <a:lnTo>
                  <a:pt x="22354" y="16887"/>
                </a:lnTo>
                <a:lnTo>
                  <a:pt x="1562" y="52338"/>
                </a:lnTo>
                <a:lnTo>
                  <a:pt x="0" y="66801"/>
                </a:lnTo>
                <a:lnTo>
                  <a:pt x="306" y="340450"/>
                </a:lnTo>
                <a:lnTo>
                  <a:pt x="16887" y="378406"/>
                </a:lnTo>
                <a:lnTo>
                  <a:pt x="52338" y="399243"/>
                </a:lnTo>
                <a:lnTo>
                  <a:pt x="66801" y="400812"/>
                </a:lnTo>
                <a:lnTo>
                  <a:pt x="4784434" y="400503"/>
                </a:lnTo>
                <a:lnTo>
                  <a:pt x="4822390" y="383880"/>
                </a:lnTo>
                <a:lnTo>
                  <a:pt x="4843227" y="348435"/>
                </a:lnTo>
                <a:lnTo>
                  <a:pt x="4844795" y="334010"/>
                </a:lnTo>
                <a:lnTo>
                  <a:pt x="4844487" y="60341"/>
                </a:lnTo>
                <a:lnTo>
                  <a:pt x="4827864" y="22354"/>
                </a:lnTo>
                <a:lnTo>
                  <a:pt x="4792419" y="1562"/>
                </a:lnTo>
                <a:lnTo>
                  <a:pt x="4777994" y="0"/>
                </a:lnTo>
                <a:close/>
              </a:path>
            </a:pathLst>
          </a:custGeom>
          <a:solidFill>
            <a:srgbClr val="CE00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493011" y="1561641"/>
            <a:ext cx="8147050" cy="4350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04770">
              <a:lnSpc>
                <a:spcPct val="100000"/>
              </a:lnSpc>
            </a:pPr>
            <a:r>
              <a:rPr dirty="0" sz="2000" b="1">
                <a:solidFill>
                  <a:srgbClr val="FFFFFF"/>
                </a:solidFill>
                <a:latin typeface="Microsoft YaHei"/>
                <a:cs typeface="Microsoft YaHei"/>
              </a:rPr>
              <a:t>進入校園有呼吸道症狀</a:t>
            </a:r>
            <a:r>
              <a:rPr dirty="0" sz="2000" spc="-15" b="1">
                <a:solidFill>
                  <a:srgbClr val="FFFFFF"/>
                </a:solidFill>
                <a:latin typeface="Microsoft YaHei"/>
                <a:cs typeface="Microsoft YaHei"/>
              </a:rPr>
              <a:t>請</a:t>
            </a:r>
            <a:r>
              <a:rPr dirty="0" sz="2000" b="1">
                <a:solidFill>
                  <a:srgbClr val="FFFFFF"/>
                </a:solidFill>
                <a:latin typeface="Microsoft YaHei"/>
                <a:cs typeface="Microsoft YaHei"/>
              </a:rPr>
              <a:t>全程</a:t>
            </a:r>
            <a:r>
              <a:rPr dirty="0" sz="2000" spc="-15" b="1">
                <a:solidFill>
                  <a:srgbClr val="FFFFFF"/>
                </a:solidFill>
                <a:latin typeface="Microsoft YaHei"/>
                <a:cs typeface="Microsoft YaHei"/>
              </a:rPr>
              <a:t>配</a:t>
            </a:r>
            <a:r>
              <a:rPr dirty="0" sz="2000" b="1">
                <a:solidFill>
                  <a:srgbClr val="FFFFFF"/>
                </a:solidFill>
                <a:latin typeface="Microsoft YaHei"/>
                <a:cs typeface="Microsoft YaHei"/>
              </a:rPr>
              <a:t>戴口罩</a:t>
            </a:r>
            <a:endParaRPr sz="2000">
              <a:latin typeface="Microsoft YaHei"/>
              <a:cs typeface="Microsoft YaHei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280"/>
              </a:spcBef>
            </a:pPr>
            <a:r>
              <a:rPr dirty="0" sz="4000" spc="-40">
                <a:solidFill>
                  <a:srgbClr val="FF0000"/>
                </a:solidFill>
                <a:latin typeface="SimSun"/>
                <a:cs typeface="SimSun"/>
              </a:rPr>
              <a:t>請依各校使用量備妥口罩儲備量 </a:t>
            </a:r>
            <a:r>
              <a:rPr dirty="0" sz="4000" spc="-45">
                <a:latin typeface="SimSun"/>
                <a:cs typeface="SimSun"/>
              </a:rPr>
              <a:t>口罩為個人衛生用品，</a:t>
            </a:r>
            <a:r>
              <a:rPr dirty="0" sz="4000" spc="-40">
                <a:latin typeface="SimSun"/>
                <a:cs typeface="SimSun"/>
              </a:rPr>
              <a:t>建</a:t>
            </a:r>
            <a:r>
              <a:rPr dirty="0" sz="4000" spc="-45">
                <a:latin typeface="SimSun"/>
                <a:cs typeface="SimSun"/>
              </a:rPr>
              <a:t>請學生自行</a:t>
            </a:r>
            <a:r>
              <a:rPr dirty="0" sz="4000" spc="-25">
                <a:latin typeface="SimSun"/>
                <a:cs typeface="SimSun"/>
              </a:rPr>
              <a:t> </a:t>
            </a:r>
            <a:r>
              <a:rPr dirty="0" sz="4000" spc="-40">
                <a:latin typeface="SimSun"/>
                <a:cs typeface="SimSun"/>
              </a:rPr>
              <a:t>準備</a:t>
            </a:r>
            <a:r>
              <a:rPr dirty="0" sz="4000" spc="-15">
                <a:latin typeface="Calibri"/>
                <a:cs typeface="Calibri"/>
              </a:rPr>
              <a:t>(</a:t>
            </a:r>
            <a:r>
              <a:rPr dirty="0" sz="4000" spc="-40">
                <a:latin typeface="SimSun"/>
                <a:cs typeface="SimSun"/>
              </a:rPr>
              <a:t>每日</a:t>
            </a:r>
            <a:r>
              <a:rPr dirty="0" sz="4000" spc="-20">
                <a:latin typeface="Calibri"/>
                <a:cs typeface="Calibri"/>
              </a:rPr>
              <a:t>)2-3</a:t>
            </a:r>
            <a:r>
              <a:rPr dirty="0" sz="4000" spc="-35" b="1" u="heavy">
                <a:latin typeface="SimSun"/>
                <a:cs typeface="SimSun"/>
              </a:rPr>
              <a:t>個口罩放書包備</a:t>
            </a:r>
            <a:r>
              <a:rPr dirty="0" sz="4000" spc="-30" b="1" u="heavy">
                <a:latin typeface="SimSun"/>
                <a:cs typeface="SimSun"/>
              </a:rPr>
              <a:t>用</a:t>
            </a:r>
            <a:r>
              <a:rPr dirty="0" sz="4000" spc="-40">
                <a:latin typeface="SimSun"/>
                <a:cs typeface="SimSun"/>
              </a:rPr>
              <a:t>，必 要時</a:t>
            </a:r>
            <a:r>
              <a:rPr dirty="0" sz="4000" spc="-15">
                <a:latin typeface="Calibri"/>
                <a:cs typeface="Calibri"/>
              </a:rPr>
              <a:t>(</a:t>
            </a:r>
            <a:r>
              <a:rPr dirty="0" sz="4000" spc="-40">
                <a:latin typeface="SimSun"/>
                <a:cs typeface="SimSun"/>
              </a:rPr>
              <a:t>染污、沾濕</a:t>
            </a:r>
            <a:r>
              <a:rPr dirty="0" sz="4000" spc="-15">
                <a:latin typeface="Calibri"/>
                <a:cs typeface="Calibri"/>
              </a:rPr>
              <a:t>)</a:t>
            </a:r>
            <a:r>
              <a:rPr dirty="0" sz="4000" spc="-35">
                <a:latin typeface="SimSun"/>
                <a:cs typeface="SimSun"/>
              </a:rPr>
              <a:t>更換。 </a:t>
            </a:r>
            <a:r>
              <a:rPr dirty="0" sz="4000" spc="-45">
                <a:latin typeface="SimSun"/>
                <a:cs typeface="SimSun"/>
              </a:rPr>
              <a:t>若當天忘記攜帶，由導師協</a:t>
            </a:r>
            <a:r>
              <a:rPr dirty="0" sz="4000" spc="-40">
                <a:latin typeface="SimSun"/>
                <a:cs typeface="SimSun"/>
              </a:rPr>
              <a:t>助</a:t>
            </a:r>
            <a:r>
              <a:rPr dirty="0" sz="4000" spc="-45">
                <a:latin typeface="SimSun"/>
                <a:cs typeface="SimSun"/>
              </a:rPr>
              <a:t>借</a:t>
            </a:r>
            <a:r>
              <a:rPr dirty="0" sz="4000" spc="-40">
                <a:latin typeface="SimSun"/>
                <a:cs typeface="SimSun"/>
              </a:rPr>
              <a:t>給未</a:t>
            </a:r>
            <a:r>
              <a:rPr dirty="0" sz="4000" spc="-40">
                <a:latin typeface="SimSun"/>
                <a:cs typeface="SimSun"/>
              </a:rPr>
              <a:t> 攜帶口罩到</a:t>
            </a:r>
            <a:r>
              <a:rPr dirty="0" sz="4000" spc="-45">
                <a:latin typeface="SimSun"/>
                <a:cs typeface="SimSun"/>
              </a:rPr>
              <a:t>校</a:t>
            </a:r>
            <a:r>
              <a:rPr dirty="0" sz="4000" spc="-40">
                <a:latin typeface="SimSun"/>
                <a:cs typeface="SimSun"/>
              </a:rPr>
              <a:t>學童。</a:t>
            </a:r>
            <a:endParaRPr sz="4000">
              <a:latin typeface="SimSun"/>
              <a:cs typeface="SimSu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984735" y="6568440"/>
            <a:ext cx="576580" cy="504825"/>
          </a:xfrm>
          <a:custGeom>
            <a:avLst/>
            <a:gdLst/>
            <a:ahLst/>
            <a:cxnLst/>
            <a:rect l="l" t="t" r="r" b="b"/>
            <a:pathLst>
              <a:path w="576579" h="504825">
                <a:moveTo>
                  <a:pt x="288036" y="0"/>
                </a:moveTo>
                <a:lnTo>
                  <a:pt x="241302" y="3301"/>
                </a:lnTo>
                <a:lnTo>
                  <a:pt x="196973" y="12858"/>
                </a:lnTo>
                <a:lnTo>
                  <a:pt x="155643" y="28153"/>
                </a:lnTo>
                <a:lnTo>
                  <a:pt x="117902" y="48665"/>
                </a:lnTo>
                <a:lnTo>
                  <a:pt x="84343" y="73875"/>
                </a:lnTo>
                <a:lnTo>
                  <a:pt x="55558" y="103265"/>
                </a:lnTo>
                <a:lnTo>
                  <a:pt x="32140" y="136313"/>
                </a:lnTo>
                <a:lnTo>
                  <a:pt x="14679" y="172502"/>
                </a:lnTo>
                <a:lnTo>
                  <a:pt x="3768" y="211311"/>
                </a:lnTo>
                <a:lnTo>
                  <a:pt x="0" y="252222"/>
                </a:lnTo>
                <a:lnTo>
                  <a:pt x="954" y="272907"/>
                </a:lnTo>
                <a:lnTo>
                  <a:pt x="8368" y="312832"/>
                </a:lnTo>
                <a:lnTo>
                  <a:pt x="22627" y="350396"/>
                </a:lnTo>
                <a:lnTo>
                  <a:pt x="43141" y="385079"/>
                </a:lnTo>
                <a:lnTo>
                  <a:pt x="69317" y="416363"/>
                </a:lnTo>
                <a:lnTo>
                  <a:pt x="100563" y="443728"/>
                </a:lnTo>
                <a:lnTo>
                  <a:pt x="136287" y="466654"/>
                </a:lnTo>
                <a:lnTo>
                  <a:pt x="175896" y="484622"/>
                </a:lnTo>
                <a:lnTo>
                  <a:pt x="218800" y="497113"/>
                </a:lnTo>
                <a:lnTo>
                  <a:pt x="264405" y="503607"/>
                </a:lnTo>
                <a:lnTo>
                  <a:pt x="288036" y="504444"/>
                </a:lnTo>
                <a:lnTo>
                  <a:pt x="311666" y="503607"/>
                </a:lnTo>
                <a:lnTo>
                  <a:pt x="357271" y="497113"/>
                </a:lnTo>
                <a:lnTo>
                  <a:pt x="400175" y="484622"/>
                </a:lnTo>
                <a:lnTo>
                  <a:pt x="439784" y="466654"/>
                </a:lnTo>
                <a:lnTo>
                  <a:pt x="475508" y="443728"/>
                </a:lnTo>
                <a:lnTo>
                  <a:pt x="506754" y="416363"/>
                </a:lnTo>
                <a:lnTo>
                  <a:pt x="532930" y="385079"/>
                </a:lnTo>
                <a:lnTo>
                  <a:pt x="553444" y="350396"/>
                </a:lnTo>
                <a:lnTo>
                  <a:pt x="567703" y="312832"/>
                </a:lnTo>
                <a:lnTo>
                  <a:pt x="575117" y="272907"/>
                </a:lnTo>
                <a:lnTo>
                  <a:pt x="576072" y="252222"/>
                </a:lnTo>
                <a:lnTo>
                  <a:pt x="575117" y="231536"/>
                </a:lnTo>
                <a:lnTo>
                  <a:pt x="567703" y="191611"/>
                </a:lnTo>
                <a:lnTo>
                  <a:pt x="553444" y="154047"/>
                </a:lnTo>
                <a:lnTo>
                  <a:pt x="532930" y="119364"/>
                </a:lnTo>
                <a:lnTo>
                  <a:pt x="506754" y="88080"/>
                </a:lnTo>
                <a:lnTo>
                  <a:pt x="475508" y="60715"/>
                </a:lnTo>
                <a:lnTo>
                  <a:pt x="439784" y="37789"/>
                </a:lnTo>
                <a:lnTo>
                  <a:pt x="400175" y="19821"/>
                </a:lnTo>
                <a:lnTo>
                  <a:pt x="357271" y="7330"/>
                </a:lnTo>
                <a:lnTo>
                  <a:pt x="311666" y="836"/>
                </a:lnTo>
                <a:lnTo>
                  <a:pt x="288036" y="0"/>
                </a:lnTo>
                <a:close/>
              </a:path>
            </a:pathLst>
          </a:custGeom>
          <a:solidFill>
            <a:srgbClr val="0862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60655">
              <a:lnSpc>
                <a:spcPct val="100000"/>
              </a:lnSpc>
            </a:pPr>
            <a:fld id="{81D60167-4931-47E6-BA6A-407CBD079E47}" type="slidenum">
              <a:rPr dirty="0" spc="-10"/>
              <a:t>8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魏佳瑜</dc:creator>
  <dc:title>bt390.pptx</dc:title>
  <dcterms:created xsi:type="dcterms:W3CDTF">2020-02-18T20:55:39Z</dcterms:created>
  <dcterms:modified xsi:type="dcterms:W3CDTF">2020-02-18T20:55:39Z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2020-02-15T00:00:00Z</vt:filetime>
  </property>
  <property fmtid="{D5CDD505-2E9C-101B-9397-08002B2CF9AE}" pid="3" name="LastSaved">
    <vt:filetime>2020-02-18T00:00:00Z</vt:filetime>
  </property>
</Properties>
</file>